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5"/>
  </p:notesMasterIdLst>
  <p:sldIdLst>
    <p:sldId id="257" r:id="rId5"/>
    <p:sldId id="258" r:id="rId6"/>
    <p:sldId id="261" r:id="rId7"/>
    <p:sldId id="309" r:id="rId8"/>
    <p:sldId id="310" r:id="rId9"/>
    <p:sldId id="264" r:id="rId10"/>
    <p:sldId id="266" r:id="rId11"/>
    <p:sldId id="265" r:id="rId12"/>
    <p:sldId id="267" r:id="rId13"/>
    <p:sldId id="269" r:id="rId14"/>
    <p:sldId id="268" r:id="rId15"/>
    <p:sldId id="317" r:id="rId16"/>
    <p:sldId id="311" r:id="rId17"/>
    <p:sldId id="312" r:id="rId18"/>
    <p:sldId id="274" r:id="rId19"/>
    <p:sldId id="275" r:id="rId20"/>
    <p:sldId id="276" r:id="rId21"/>
    <p:sldId id="278" r:id="rId22"/>
    <p:sldId id="313" r:id="rId23"/>
    <p:sldId id="314" r:id="rId24"/>
    <p:sldId id="282" r:id="rId25"/>
    <p:sldId id="283" r:id="rId26"/>
    <p:sldId id="284" r:id="rId27"/>
    <p:sldId id="315" r:id="rId28"/>
    <p:sldId id="316" r:id="rId29"/>
    <p:sldId id="288" r:id="rId30"/>
    <p:sldId id="290" r:id="rId31"/>
    <p:sldId id="292" r:id="rId32"/>
    <p:sldId id="291" r:id="rId33"/>
    <p:sldId id="293" r:id="rId34"/>
    <p:sldId id="295" r:id="rId35"/>
    <p:sldId id="296" r:id="rId36"/>
    <p:sldId id="294" r:id="rId37"/>
    <p:sldId id="297" r:id="rId38"/>
    <p:sldId id="298" r:id="rId39"/>
    <p:sldId id="299" r:id="rId40"/>
    <p:sldId id="300" r:id="rId41"/>
    <p:sldId id="301" r:id="rId42"/>
    <p:sldId id="302" r:id="rId43"/>
    <p:sldId id="303" r:id="rId44"/>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IỚI THIỆU" id="{4106A61D-DB98-4893-A3CA-790DE08F23AB}">
          <p14:sldIdLst>
            <p14:sldId id="257"/>
            <p14:sldId id="258"/>
            <p14:sldId id="261"/>
            <p14:sldId id="309"/>
            <p14:sldId id="310"/>
          </p14:sldIdLst>
        </p14:section>
        <p14:section name="CHƯƠNG 1" id="{7EAA056D-8889-433D-BF4D-5EDDE3F77053}">
          <p14:sldIdLst>
            <p14:sldId id="264"/>
            <p14:sldId id="266"/>
            <p14:sldId id="265"/>
            <p14:sldId id="267"/>
            <p14:sldId id="269"/>
            <p14:sldId id="268"/>
            <p14:sldId id="317"/>
          </p14:sldIdLst>
        </p14:section>
        <p14:section name="CHƯƠNG 2" id="{80B93F28-FE05-41D9-B549-37FE3AE897C3}">
          <p14:sldIdLst>
            <p14:sldId id="311"/>
            <p14:sldId id="312"/>
            <p14:sldId id="274"/>
            <p14:sldId id="275"/>
            <p14:sldId id="276"/>
            <p14:sldId id="278"/>
          </p14:sldIdLst>
        </p14:section>
        <p14:section name="CHƯƠNG 3" id="{D2EA51E9-49D9-433A-8E6A-C3254296412B}">
          <p14:sldIdLst>
            <p14:sldId id="313"/>
            <p14:sldId id="314"/>
            <p14:sldId id="282"/>
            <p14:sldId id="283"/>
            <p14:sldId id="284"/>
          </p14:sldIdLst>
        </p14:section>
        <p14:section name="CHƯƠNG 4" id="{783F0402-3DED-4854-8739-B4B66CE38596}">
          <p14:sldIdLst>
            <p14:sldId id="315"/>
            <p14:sldId id="316"/>
            <p14:sldId id="288"/>
            <p14:sldId id="290"/>
            <p14:sldId id="292"/>
            <p14:sldId id="291"/>
          </p14:sldIdLst>
        </p14:section>
        <p14:section name="CHƯƠNG 5" id="{F6F873C3-8077-4AA0-8E01-9B194FF6FD84}">
          <p14:sldIdLst>
            <p14:sldId id="293"/>
            <p14:sldId id="295"/>
            <p14:sldId id="296"/>
            <p14:sldId id="294"/>
            <p14:sldId id="297"/>
            <p14:sldId id="298"/>
            <p14:sldId id="299"/>
            <p14:sldId id="300"/>
            <p14:sldId id="301"/>
            <p14:sldId id="302"/>
            <p14:sldId id="30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9299"/>
    <a:srgbClr val="01E9F5"/>
    <a:srgbClr val="95F7FB"/>
    <a:srgbClr val="FFF13F"/>
    <a:srgbClr val="FFF469"/>
    <a:srgbClr val="262626"/>
    <a:srgbClr val="B4A700"/>
    <a:srgbClr val="FFFF3B"/>
    <a:srgbClr val="FFFFFC"/>
    <a:srgbClr val="DDDB2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28D761-A655-D6DD-1355-8B1972B536F5}" v="544" dt="2024-04-03T09:08:18.949"/>
    <p1510:client id="{9C4149D7-664F-4A59-ADBA-433F179B782E}" v="536" dt="2024-04-01T17:21:45.4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media/hdphoto1.wdp>
</file>

<file path=ppt/media/hdphoto10.wdp>
</file>

<file path=ppt/media/hdphoto11.wdp>
</file>

<file path=ppt/media/hdphoto12.wdp>
</file>

<file path=ppt/media/hdphoto13.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eg>
</file>

<file path=ppt/media/image11.png>
</file>

<file path=ppt/media/image12.png>
</file>

<file path=ppt/media/image13.jpeg>
</file>

<file path=ppt/media/image14.png>
</file>

<file path=ppt/media/image15.svg>
</file>

<file path=ppt/media/image16.jpeg>
</file>

<file path=ppt/media/image17.png>
</file>

<file path=ppt/media/image18.png>
</file>

<file path=ppt/media/image19.svg>
</file>

<file path=ppt/media/image2.png>
</file>

<file path=ppt/media/image20.jpeg>
</file>

<file path=ppt/media/image21.png>
</file>

<file path=ppt/media/image22.sv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34.png>
</file>

<file path=ppt/media/image35.png>
</file>

<file path=ppt/media/image36.gif>
</file>

<file path=ppt/media/image37.png>
</file>

<file path=ppt/media/image38.png>
</file>

<file path=ppt/media/image39.png>
</file>

<file path=ppt/media/image4.jpeg>
</file>

<file path=ppt/media/image40.png>
</file>

<file path=ppt/media/image41.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7FB50D-66A1-40E8-9AD8-90BD3399606D}" type="datetimeFigureOut">
              <a:rPr lang="vi-VN" smtClean="0"/>
              <a:t>03/04/2024</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8A420E-A507-4FE2-97C6-19860F10CFCC}" type="slidenum">
              <a:rPr lang="vi-VN" smtClean="0"/>
              <a:t>‹#›</a:t>
            </a:fld>
            <a:endParaRPr lang="vi-VN"/>
          </a:p>
        </p:txBody>
      </p:sp>
    </p:spTree>
    <p:extLst>
      <p:ext uri="{BB962C8B-B14F-4D97-AF65-F5344CB8AC3E}">
        <p14:creationId xmlns:p14="http://schemas.microsoft.com/office/powerpoint/2010/main" val="3986709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a:t>
            </a:fld>
            <a:endParaRPr lang="vi-VN"/>
          </a:p>
        </p:txBody>
      </p:sp>
    </p:spTree>
    <p:extLst>
      <p:ext uri="{BB962C8B-B14F-4D97-AF65-F5344CB8AC3E}">
        <p14:creationId xmlns:p14="http://schemas.microsoft.com/office/powerpoint/2010/main" val="29771133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10</a:t>
            </a:fld>
            <a:endParaRPr lang="vi-VN"/>
          </a:p>
        </p:txBody>
      </p:sp>
    </p:spTree>
    <p:extLst>
      <p:ext uri="{BB962C8B-B14F-4D97-AF65-F5344CB8AC3E}">
        <p14:creationId xmlns:p14="http://schemas.microsoft.com/office/powerpoint/2010/main" val="27292966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11</a:t>
            </a:fld>
            <a:endParaRPr lang="vi-VN"/>
          </a:p>
        </p:txBody>
      </p:sp>
    </p:spTree>
    <p:extLst>
      <p:ext uri="{BB962C8B-B14F-4D97-AF65-F5344CB8AC3E}">
        <p14:creationId xmlns:p14="http://schemas.microsoft.com/office/powerpoint/2010/main" val="30110945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12</a:t>
            </a:fld>
            <a:endParaRPr lang="vi-VN"/>
          </a:p>
        </p:txBody>
      </p:sp>
    </p:spTree>
    <p:extLst>
      <p:ext uri="{BB962C8B-B14F-4D97-AF65-F5344CB8AC3E}">
        <p14:creationId xmlns:p14="http://schemas.microsoft.com/office/powerpoint/2010/main" val="37809717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13</a:t>
            </a:fld>
            <a:endParaRPr lang="vi-VN"/>
          </a:p>
        </p:txBody>
      </p:sp>
    </p:spTree>
    <p:extLst>
      <p:ext uri="{BB962C8B-B14F-4D97-AF65-F5344CB8AC3E}">
        <p14:creationId xmlns:p14="http://schemas.microsoft.com/office/powerpoint/2010/main" val="33981059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14</a:t>
            </a:fld>
            <a:endParaRPr lang="vi-VN"/>
          </a:p>
        </p:txBody>
      </p:sp>
    </p:spTree>
    <p:extLst>
      <p:ext uri="{BB962C8B-B14F-4D97-AF65-F5344CB8AC3E}">
        <p14:creationId xmlns:p14="http://schemas.microsoft.com/office/powerpoint/2010/main" val="3736608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15</a:t>
            </a:fld>
            <a:endParaRPr lang="vi-VN"/>
          </a:p>
        </p:txBody>
      </p:sp>
    </p:spTree>
    <p:extLst>
      <p:ext uri="{BB962C8B-B14F-4D97-AF65-F5344CB8AC3E}">
        <p14:creationId xmlns:p14="http://schemas.microsoft.com/office/powerpoint/2010/main" val="16584871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16</a:t>
            </a:fld>
            <a:endParaRPr lang="vi-VN"/>
          </a:p>
        </p:txBody>
      </p:sp>
    </p:spTree>
    <p:extLst>
      <p:ext uri="{BB962C8B-B14F-4D97-AF65-F5344CB8AC3E}">
        <p14:creationId xmlns:p14="http://schemas.microsoft.com/office/powerpoint/2010/main" val="29480640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sz="1800" b="1" kern="1200">
              <a:solidFill>
                <a:srgbClr val="82D7EF"/>
              </a:solidFill>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p:cNvSpPr>
            <a:spLocks noGrp="1"/>
          </p:cNvSpPr>
          <p:nvPr>
            <p:ph type="sldNum" sz="quarter" idx="5"/>
          </p:nvPr>
        </p:nvSpPr>
        <p:spPr/>
        <p:txBody>
          <a:bodyPr/>
          <a:lstStyle/>
          <a:p>
            <a:fld id="{5A8A420E-A507-4FE2-97C6-19860F10CFCC}" type="slidenum">
              <a:rPr lang="vi-VN" smtClean="0"/>
              <a:t>17</a:t>
            </a:fld>
            <a:endParaRPr lang="vi-VN"/>
          </a:p>
        </p:txBody>
      </p:sp>
    </p:spTree>
    <p:extLst>
      <p:ext uri="{BB962C8B-B14F-4D97-AF65-F5344CB8AC3E}">
        <p14:creationId xmlns:p14="http://schemas.microsoft.com/office/powerpoint/2010/main" val="7016622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18</a:t>
            </a:fld>
            <a:endParaRPr lang="vi-VN"/>
          </a:p>
        </p:txBody>
      </p:sp>
    </p:spTree>
    <p:extLst>
      <p:ext uri="{BB962C8B-B14F-4D97-AF65-F5344CB8AC3E}">
        <p14:creationId xmlns:p14="http://schemas.microsoft.com/office/powerpoint/2010/main" val="9637405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19</a:t>
            </a:fld>
            <a:endParaRPr lang="vi-VN"/>
          </a:p>
        </p:txBody>
      </p:sp>
    </p:spTree>
    <p:extLst>
      <p:ext uri="{BB962C8B-B14F-4D97-AF65-F5344CB8AC3E}">
        <p14:creationId xmlns:p14="http://schemas.microsoft.com/office/powerpoint/2010/main" val="575373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a:t>
            </a:fld>
            <a:endParaRPr lang="vi-VN"/>
          </a:p>
        </p:txBody>
      </p:sp>
    </p:spTree>
    <p:extLst>
      <p:ext uri="{BB962C8B-B14F-4D97-AF65-F5344CB8AC3E}">
        <p14:creationId xmlns:p14="http://schemas.microsoft.com/office/powerpoint/2010/main" val="26400188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20</a:t>
            </a:fld>
            <a:endParaRPr lang="vi-VN"/>
          </a:p>
        </p:txBody>
      </p:sp>
    </p:spTree>
    <p:extLst>
      <p:ext uri="{BB962C8B-B14F-4D97-AF65-F5344CB8AC3E}">
        <p14:creationId xmlns:p14="http://schemas.microsoft.com/office/powerpoint/2010/main" val="33881182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21</a:t>
            </a:fld>
            <a:endParaRPr lang="vi-VN"/>
          </a:p>
        </p:txBody>
      </p:sp>
    </p:spTree>
    <p:extLst>
      <p:ext uri="{BB962C8B-B14F-4D97-AF65-F5344CB8AC3E}">
        <p14:creationId xmlns:p14="http://schemas.microsoft.com/office/powerpoint/2010/main" val="2204581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22</a:t>
            </a:fld>
            <a:endParaRPr lang="vi-VN"/>
          </a:p>
        </p:txBody>
      </p:sp>
    </p:spTree>
    <p:extLst>
      <p:ext uri="{BB962C8B-B14F-4D97-AF65-F5344CB8AC3E}">
        <p14:creationId xmlns:p14="http://schemas.microsoft.com/office/powerpoint/2010/main" val="17249572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23</a:t>
            </a:fld>
            <a:endParaRPr lang="vi-VN"/>
          </a:p>
        </p:txBody>
      </p:sp>
    </p:spTree>
    <p:extLst>
      <p:ext uri="{BB962C8B-B14F-4D97-AF65-F5344CB8AC3E}">
        <p14:creationId xmlns:p14="http://schemas.microsoft.com/office/powerpoint/2010/main" val="18131976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24</a:t>
            </a:fld>
            <a:endParaRPr lang="vi-VN"/>
          </a:p>
        </p:txBody>
      </p:sp>
    </p:spTree>
    <p:extLst>
      <p:ext uri="{BB962C8B-B14F-4D97-AF65-F5344CB8AC3E}">
        <p14:creationId xmlns:p14="http://schemas.microsoft.com/office/powerpoint/2010/main" val="18505865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25</a:t>
            </a:fld>
            <a:endParaRPr lang="vi-VN"/>
          </a:p>
        </p:txBody>
      </p:sp>
    </p:spTree>
    <p:extLst>
      <p:ext uri="{BB962C8B-B14F-4D97-AF65-F5344CB8AC3E}">
        <p14:creationId xmlns:p14="http://schemas.microsoft.com/office/powerpoint/2010/main" val="3394260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26</a:t>
            </a:fld>
            <a:endParaRPr lang="vi-VN"/>
          </a:p>
        </p:txBody>
      </p:sp>
    </p:spTree>
    <p:extLst>
      <p:ext uri="{BB962C8B-B14F-4D97-AF65-F5344CB8AC3E}">
        <p14:creationId xmlns:p14="http://schemas.microsoft.com/office/powerpoint/2010/main" val="19020613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27</a:t>
            </a:fld>
            <a:endParaRPr lang="vi-VN"/>
          </a:p>
        </p:txBody>
      </p:sp>
    </p:spTree>
    <p:extLst>
      <p:ext uri="{BB962C8B-B14F-4D97-AF65-F5344CB8AC3E}">
        <p14:creationId xmlns:p14="http://schemas.microsoft.com/office/powerpoint/2010/main" val="33097711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28</a:t>
            </a:fld>
            <a:endParaRPr lang="vi-VN"/>
          </a:p>
        </p:txBody>
      </p:sp>
    </p:spTree>
    <p:extLst>
      <p:ext uri="{BB962C8B-B14F-4D97-AF65-F5344CB8AC3E}">
        <p14:creationId xmlns:p14="http://schemas.microsoft.com/office/powerpoint/2010/main" val="31538306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29</a:t>
            </a:fld>
            <a:endParaRPr lang="vi-VN"/>
          </a:p>
        </p:txBody>
      </p:sp>
    </p:spTree>
    <p:extLst>
      <p:ext uri="{BB962C8B-B14F-4D97-AF65-F5344CB8AC3E}">
        <p14:creationId xmlns:p14="http://schemas.microsoft.com/office/powerpoint/2010/main" val="991044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a:t>
            </a:fld>
            <a:endParaRPr lang="vi-VN"/>
          </a:p>
        </p:txBody>
      </p:sp>
    </p:spTree>
    <p:extLst>
      <p:ext uri="{BB962C8B-B14F-4D97-AF65-F5344CB8AC3E}">
        <p14:creationId xmlns:p14="http://schemas.microsoft.com/office/powerpoint/2010/main" val="325103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30</a:t>
            </a:fld>
            <a:endParaRPr lang="vi-VN"/>
          </a:p>
        </p:txBody>
      </p:sp>
    </p:spTree>
    <p:extLst>
      <p:ext uri="{BB962C8B-B14F-4D97-AF65-F5344CB8AC3E}">
        <p14:creationId xmlns:p14="http://schemas.microsoft.com/office/powerpoint/2010/main" val="21212365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31</a:t>
            </a:fld>
            <a:endParaRPr lang="vi-VN"/>
          </a:p>
        </p:txBody>
      </p:sp>
    </p:spTree>
    <p:extLst>
      <p:ext uri="{BB962C8B-B14F-4D97-AF65-F5344CB8AC3E}">
        <p14:creationId xmlns:p14="http://schemas.microsoft.com/office/powerpoint/2010/main" val="9559753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32</a:t>
            </a:fld>
            <a:endParaRPr lang="vi-VN"/>
          </a:p>
        </p:txBody>
      </p:sp>
    </p:spTree>
    <p:extLst>
      <p:ext uri="{BB962C8B-B14F-4D97-AF65-F5344CB8AC3E}">
        <p14:creationId xmlns:p14="http://schemas.microsoft.com/office/powerpoint/2010/main" val="7197058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33</a:t>
            </a:fld>
            <a:endParaRPr lang="vi-VN"/>
          </a:p>
        </p:txBody>
      </p:sp>
    </p:spTree>
    <p:extLst>
      <p:ext uri="{BB962C8B-B14F-4D97-AF65-F5344CB8AC3E}">
        <p14:creationId xmlns:p14="http://schemas.microsoft.com/office/powerpoint/2010/main" val="14893921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34</a:t>
            </a:fld>
            <a:endParaRPr lang="vi-VN"/>
          </a:p>
        </p:txBody>
      </p:sp>
    </p:spTree>
    <p:extLst>
      <p:ext uri="{BB962C8B-B14F-4D97-AF65-F5344CB8AC3E}">
        <p14:creationId xmlns:p14="http://schemas.microsoft.com/office/powerpoint/2010/main" val="23630163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35</a:t>
            </a:fld>
            <a:endParaRPr lang="vi-VN"/>
          </a:p>
        </p:txBody>
      </p:sp>
    </p:spTree>
    <p:extLst>
      <p:ext uri="{BB962C8B-B14F-4D97-AF65-F5344CB8AC3E}">
        <p14:creationId xmlns:p14="http://schemas.microsoft.com/office/powerpoint/2010/main" val="14395921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36</a:t>
            </a:fld>
            <a:endParaRPr lang="vi-VN"/>
          </a:p>
        </p:txBody>
      </p:sp>
    </p:spTree>
    <p:extLst>
      <p:ext uri="{BB962C8B-B14F-4D97-AF65-F5344CB8AC3E}">
        <p14:creationId xmlns:p14="http://schemas.microsoft.com/office/powerpoint/2010/main" val="16741056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37</a:t>
            </a:fld>
            <a:endParaRPr lang="vi-VN"/>
          </a:p>
        </p:txBody>
      </p:sp>
    </p:spTree>
    <p:extLst>
      <p:ext uri="{BB962C8B-B14F-4D97-AF65-F5344CB8AC3E}">
        <p14:creationId xmlns:p14="http://schemas.microsoft.com/office/powerpoint/2010/main" val="10144761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38</a:t>
            </a:fld>
            <a:endParaRPr lang="vi-VN"/>
          </a:p>
        </p:txBody>
      </p:sp>
    </p:spTree>
    <p:extLst>
      <p:ext uri="{BB962C8B-B14F-4D97-AF65-F5344CB8AC3E}">
        <p14:creationId xmlns:p14="http://schemas.microsoft.com/office/powerpoint/2010/main" val="332181551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39</a:t>
            </a:fld>
            <a:endParaRPr lang="vi-VN"/>
          </a:p>
        </p:txBody>
      </p:sp>
    </p:spTree>
    <p:extLst>
      <p:ext uri="{BB962C8B-B14F-4D97-AF65-F5344CB8AC3E}">
        <p14:creationId xmlns:p14="http://schemas.microsoft.com/office/powerpoint/2010/main" val="2419928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4</a:t>
            </a:fld>
            <a:endParaRPr lang="vi-VN"/>
          </a:p>
        </p:txBody>
      </p:sp>
    </p:spTree>
    <p:extLst>
      <p:ext uri="{BB962C8B-B14F-4D97-AF65-F5344CB8AC3E}">
        <p14:creationId xmlns:p14="http://schemas.microsoft.com/office/powerpoint/2010/main" val="5926769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40</a:t>
            </a:fld>
            <a:endParaRPr lang="vi-VN"/>
          </a:p>
        </p:txBody>
      </p:sp>
    </p:spTree>
    <p:extLst>
      <p:ext uri="{BB962C8B-B14F-4D97-AF65-F5344CB8AC3E}">
        <p14:creationId xmlns:p14="http://schemas.microsoft.com/office/powerpoint/2010/main" val="3337164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5</a:t>
            </a:fld>
            <a:endParaRPr lang="vi-VN"/>
          </a:p>
        </p:txBody>
      </p:sp>
    </p:spTree>
    <p:extLst>
      <p:ext uri="{BB962C8B-B14F-4D97-AF65-F5344CB8AC3E}">
        <p14:creationId xmlns:p14="http://schemas.microsoft.com/office/powerpoint/2010/main" val="15234209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6</a:t>
            </a:fld>
            <a:endParaRPr lang="vi-VN"/>
          </a:p>
        </p:txBody>
      </p:sp>
    </p:spTree>
    <p:extLst>
      <p:ext uri="{BB962C8B-B14F-4D97-AF65-F5344CB8AC3E}">
        <p14:creationId xmlns:p14="http://schemas.microsoft.com/office/powerpoint/2010/main" val="242099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7</a:t>
            </a:fld>
            <a:endParaRPr lang="vi-VN"/>
          </a:p>
        </p:txBody>
      </p:sp>
    </p:spTree>
    <p:extLst>
      <p:ext uri="{BB962C8B-B14F-4D97-AF65-F5344CB8AC3E}">
        <p14:creationId xmlns:p14="http://schemas.microsoft.com/office/powerpoint/2010/main" val="3281081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8</a:t>
            </a:fld>
            <a:endParaRPr lang="vi-VN"/>
          </a:p>
        </p:txBody>
      </p:sp>
    </p:spTree>
    <p:extLst>
      <p:ext uri="{BB962C8B-B14F-4D97-AF65-F5344CB8AC3E}">
        <p14:creationId xmlns:p14="http://schemas.microsoft.com/office/powerpoint/2010/main" val="1756676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5A8A420E-A507-4FE2-97C6-19860F10CFCC}" type="slidenum">
              <a:rPr lang="vi-VN" smtClean="0"/>
              <a:t>9</a:t>
            </a:fld>
            <a:endParaRPr lang="vi-VN"/>
          </a:p>
        </p:txBody>
      </p:sp>
    </p:spTree>
    <p:extLst>
      <p:ext uri="{BB962C8B-B14F-4D97-AF65-F5344CB8AC3E}">
        <p14:creationId xmlns:p14="http://schemas.microsoft.com/office/powerpoint/2010/main" val="27698683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A0E65-FE94-45B8-8B51-075DDFDE7E8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65F01124-6A3A-4535-9BFE-6F894DE444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531B1205-B919-4AE7-8782-46C639818552}"/>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5" name="Footer Placeholder 4">
            <a:extLst>
              <a:ext uri="{FF2B5EF4-FFF2-40B4-BE49-F238E27FC236}">
                <a16:creationId xmlns:a16="http://schemas.microsoft.com/office/drawing/2014/main" id="{25E92510-D0FA-48B2-B018-BB5617D0C05D}"/>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5E44B4BE-A9DB-46CC-94D1-D9E0CDFD73F0}"/>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3276510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E9C2E-C971-4028-B235-700881FDFA13}"/>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80DD2F85-3992-415E-B300-D59B971048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9006D04A-CDC4-406B-A9E2-8812E7AD827D}"/>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5" name="Footer Placeholder 4">
            <a:extLst>
              <a:ext uri="{FF2B5EF4-FFF2-40B4-BE49-F238E27FC236}">
                <a16:creationId xmlns:a16="http://schemas.microsoft.com/office/drawing/2014/main" id="{49358934-79CA-4740-9E61-A276AEFA71C4}"/>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BD016CDE-0B8F-498C-AFD8-5B74D5DC594A}"/>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3381514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E7E0B8-BC7E-4680-8B15-2842F3018AB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5BE800B0-F3CB-49DC-B886-9493BC211F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C894C4CD-A950-4194-98A4-46D064DC252C}"/>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5" name="Footer Placeholder 4">
            <a:extLst>
              <a:ext uri="{FF2B5EF4-FFF2-40B4-BE49-F238E27FC236}">
                <a16:creationId xmlns:a16="http://schemas.microsoft.com/office/drawing/2014/main" id="{7ECC7283-3762-41E0-AEB0-2B39EAE8B2A4}"/>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7971801D-93C9-45E4-8EDB-1E9C3B1AF1D0}"/>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2338439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1C162-C018-4F65-B33D-EE812537C939}"/>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E8C066AF-159A-4564-9869-EDEBF4A9B2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903B7A18-9D49-4FFC-8C7D-263AD289363A}"/>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5" name="Footer Placeholder 4">
            <a:extLst>
              <a:ext uri="{FF2B5EF4-FFF2-40B4-BE49-F238E27FC236}">
                <a16:creationId xmlns:a16="http://schemas.microsoft.com/office/drawing/2014/main" id="{B95CF593-B5B9-43A1-B840-8B38AF740645}"/>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52FCFDE1-C430-44F5-A3AE-6025203F0DEC}"/>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1051784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F6017-FD94-4ACD-8309-D602CD5BE3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5F0B5BEB-33DE-41FB-A886-DF5E086868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BFFDE1A-A6C3-4357-B1C4-9857117E0150}"/>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5" name="Footer Placeholder 4">
            <a:extLst>
              <a:ext uri="{FF2B5EF4-FFF2-40B4-BE49-F238E27FC236}">
                <a16:creationId xmlns:a16="http://schemas.microsoft.com/office/drawing/2014/main" id="{7FB2C13C-D77B-49E1-9680-C540C10E999A}"/>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6418F96F-370C-45AB-947B-478A2AB54928}"/>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17894686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7DC7F-8C5D-4399-9C17-79D9ACE097EA}"/>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42944206-33B3-431B-8C48-C33A926D01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CCBBDEE1-6BA1-40B4-BE60-E4A2169497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2A824FF5-07D1-420E-887A-1C3C7D491821}"/>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6" name="Footer Placeholder 5">
            <a:extLst>
              <a:ext uri="{FF2B5EF4-FFF2-40B4-BE49-F238E27FC236}">
                <a16:creationId xmlns:a16="http://schemas.microsoft.com/office/drawing/2014/main" id="{B12C2D3C-B079-41F1-BD05-5F251F57CC37}"/>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B7B4D1B9-0C55-4624-85E1-C85F6F202618}"/>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544156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71738-300D-4691-A4D5-E301B2860895}"/>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89D20769-4941-4911-9249-75479C4646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8276E4-0424-42BB-9E4C-EAE1142542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D5EDE488-651C-4E18-A6BD-3C76D0601B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37ACEA-DB0D-4998-ADE1-5D0DEB0CAE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1B27647D-2A23-4E27-BB8D-E4F2CAF960D6}"/>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8" name="Footer Placeholder 7">
            <a:extLst>
              <a:ext uri="{FF2B5EF4-FFF2-40B4-BE49-F238E27FC236}">
                <a16:creationId xmlns:a16="http://schemas.microsoft.com/office/drawing/2014/main" id="{B293D692-6404-4CEE-BE8F-C80EE1302EA4}"/>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4C0400EE-FFDA-4B57-AFA2-74F566FC3DD8}"/>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2041235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CD765-7B19-4827-89E1-D6261953655E}"/>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3130385B-BCB7-4BFA-98CA-B619E8F7BC7C}"/>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4" name="Footer Placeholder 3">
            <a:extLst>
              <a:ext uri="{FF2B5EF4-FFF2-40B4-BE49-F238E27FC236}">
                <a16:creationId xmlns:a16="http://schemas.microsoft.com/office/drawing/2014/main" id="{83E95307-A4CE-422B-AFA5-17ADFDD42BCC}"/>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F259C569-436C-48F1-9DB2-CCEC33F2254B}"/>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2489459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093B12-B36C-41B2-967A-A2112F510344}"/>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3" name="Footer Placeholder 2">
            <a:extLst>
              <a:ext uri="{FF2B5EF4-FFF2-40B4-BE49-F238E27FC236}">
                <a16:creationId xmlns:a16="http://schemas.microsoft.com/office/drawing/2014/main" id="{23F5F4BB-F5D7-4F80-BCA3-ED9D17E18A2F}"/>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857F434F-3A0A-4DAD-B665-802AD869DD9B}"/>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3496499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01222-BBC1-40CA-995B-6B2D9155ED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D0AFA804-55BD-4EB5-A5F8-DAEA1C2AB8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5620F225-DB51-4CD1-81DB-B96D4FD3B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E872F2-C492-404E-8C22-3204C7632AAA}"/>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6" name="Footer Placeholder 5">
            <a:extLst>
              <a:ext uri="{FF2B5EF4-FFF2-40B4-BE49-F238E27FC236}">
                <a16:creationId xmlns:a16="http://schemas.microsoft.com/office/drawing/2014/main" id="{D1B073FE-3F79-44B9-8195-6BEB6F2ADDD1}"/>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B2B5AFBF-5DFD-4700-87C6-1FA7F5D8DBBA}"/>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2906907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B83D6-F589-485A-B165-CCA7F3518F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2F7B43BB-24B3-48CE-9196-0C1A3373C3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6B19E103-A3D0-49AD-8348-31110373F9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2D9BE2-297A-40D9-AD01-C7599586E2E0}"/>
              </a:ext>
            </a:extLst>
          </p:cNvPr>
          <p:cNvSpPr>
            <a:spLocks noGrp="1"/>
          </p:cNvSpPr>
          <p:nvPr>
            <p:ph type="dt" sz="half" idx="10"/>
          </p:nvPr>
        </p:nvSpPr>
        <p:spPr/>
        <p:txBody>
          <a:bodyPr/>
          <a:lstStyle/>
          <a:p>
            <a:fld id="{61F38524-D150-44D4-BE6E-5E5B336968EA}" type="datetimeFigureOut">
              <a:rPr lang="vi-VN" smtClean="0"/>
              <a:t>03/04/2024</a:t>
            </a:fld>
            <a:endParaRPr lang="vi-VN"/>
          </a:p>
        </p:txBody>
      </p:sp>
      <p:sp>
        <p:nvSpPr>
          <p:cNvPr id="6" name="Footer Placeholder 5">
            <a:extLst>
              <a:ext uri="{FF2B5EF4-FFF2-40B4-BE49-F238E27FC236}">
                <a16:creationId xmlns:a16="http://schemas.microsoft.com/office/drawing/2014/main" id="{EC92F98C-B75B-40C4-B850-6BA3B4EC3156}"/>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2FCA23C5-DF84-4AE5-BB82-9D7E8D3F6FFF}"/>
              </a:ext>
            </a:extLst>
          </p:cNvPr>
          <p:cNvSpPr>
            <a:spLocks noGrp="1"/>
          </p:cNvSpPr>
          <p:nvPr>
            <p:ph type="sldNum" sz="quarter" idx="12"/>
          </p:nvPr>
        </p:nvSpPr>
        <p:spPr/>
        <p:txBody>
          <a:bodyPr/>
          <a:lstStyle/>
          <a:p>
            <a:fld id="{26264A70-FD61-4B8E-983B-D33FA4082D21}" type="slidenum">
              <a:rPr lang="vi-VN" smtClean="0"/>
              <a:t>‹#›</a:t>
            </a:fld>
            <a:endParaRPr lang="vi-VN"/>
          </a:p>
        </p:txBody>
      </p:sp>
    </p:spTree>
    <p:extLst>
      <p:ext uri="{BB962C8B-B14F-4D97-AF65-F5344CB8AC3E}">
        <p14:creationId xmlns:p14="http://schemas.microsoft.com/office/powerpoint/2010/main" val="2933940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3293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5EE286-FBE7-468A-8C0E-74F77B2BC5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67D66B93-62B9-4921-BE90-8BB2CA9466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26D17BF2-0E03-4798-B85D-5DCDCD40DA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F38524-D150-44D4-BE6E-5E5B336968EA}" type="datetimeFigureOut">
              <a:rPr lang="vi-VN" smtClean="0"/>
              <a:t>03/04/2024</a:t>
            </a:fld>
            <a:endParaRPr lang="vi-VN"/>
          </a:p>
        </p:txBody>
      </p:sp>
      <p:sp>
        <p:nvSpPr>
          <p:cNvPr id="5" name="Footer Placeholder 4">
            <a:extLst>
              <a:ext uri="{FF2B5EF4-FFF2-40B4-BE49-F238E27FC236}">
                <a16:creationId xmlns:a16="http://schemas.microsoft.com/office/drawing/2014/main" id="{A1FA04BC-F3F6-4C6E-9CCB-7578655024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a:extLst>
              <a:ext uri="{FF2B5EF4-FFF2-40B4-BE49-F238E27FC236}">
                <a16:creationId xmlns:a16="http://schemas.microsoft.com/office/drawing/2014/main" id="{5DBD7AF0-C5BB-40D5-BFC3-3A28518506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264A70-FD61-4B8E-983B-D33FA4082D21}" type="slidenum">
              <a:rPr lang="vi-VN" smtClean="0"/>
              <a:t>‹#›</a:t>
            </a:fld>
            <a:endParaRPr lang="vi-VN"/>
          </a:p>
        </p:txBody>
      </p:sp>
    </p:spTree>
    <p:extLst>
      <p:ext uri="{BB962C8B-B14F-4D97-AF65-F5344CB8AC3E}">
        <p14:creationId xmlns:p14="http://schemas.microsoft.com/office/powerpoint/2010/main" val="42537247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microsoft.com/office/2007/relationships/hdphoto" Target="../media/hdphoto3.wdp"/></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microsoft.com/office/2007/relationships/hdphoto" Target="../media/hdphoto4.wdp"/></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3.jpe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5.sv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5.sv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8.png"/><Relationship Id="rId7" Type="http://schemas.openxmlformats.org/officeDocument/2006/relationships/image" Target="../media/image15.sv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png"/><Relationship Id="rId4" Type="http://schemas.openxmlformats.org/officeDocument/2006/relationships/image" Target="../media/image19.svg"/></Relationships>
</file>

<file path=ppt/slides/_rels/slide28.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image" Target="../media/image22.sv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15.svg"/><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image" Target="../media/image23.jpeg"/><Relationship Id="rId7" Type="http://schemas.openxmlformats.org/officeDocument/2006/relationships/image" Target="../media/image22.sv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15.sv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7" Type="http://schemas.microsoft.com/office/2007/relationships/hdphoto" Target="../media/hdphoto6.wdp"/><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26.png"/><Relationship Id="rId5" Type="http://schemas.microsoft.com/office/2007/relationships/hdphoto" Target="../media/hdphoto5.wdp"/><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microsoft.com/office/2007/relationships/hdphoto" Target="../media/hdphoto6.wdp"/><Relationship Id="rId5" Type="http://schemas.openxmlformats.org/officeDocument/2006/relationships/image" Target="../media/image28.png"/><Relationship Id="rId4" Type="http://schemas.microsoft.com/office/2007/relationships/hdphoto" Target="../media/hdphoto5.wdp"/></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image" Target="../media/image32.jpeg"/><Relationship Id="rId7" Type="http://schemas.openxmlformats.org/officeDocument/2006/relationships/image" Target="../media/image22.sv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15.svg"/><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3" Type="http://schemas.openxmlformats.org/officeDocument/2006/relationships/image" Target="../media/image32.jpeg"/><Relationship Id="rId7" Type="http://schemas.openxmlformats.org/officeDocument/2006/relationships/image" Target="../media/image22.sv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15.svg"/><Relationship Id="rId4" Type="http://schemas.openxmlformats.org/officeDocument/2006/relationships/image" Target="../media/image14.png"/></Relationships>
</file>

<file path=ppt/slides/_rels/slide36.xml.rels><?xml version="1.0" encoding="UTF-8" standalone="yes"?>
<Relationships xmlns="http://schemas.openxmlformats.org/package/2006/relationships"><Relationship Id="rId3" Type="http://schemas.openxmlformats.org/officeDocument/2006/relationships/image" Target="../media/image33.jpeg"/><Relationship Id="rId7" Type="http://schemas.openxmlformats.org/officeDocument/2006/relationships/image" Target="../media/image22.sv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15.svg"/><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microsoft.com/office/2007/relationships/hdphoto" Target="../media/hdphoto7.wdp"/></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image" Target="../media/image36.gif"/><Relationship Id="rId4" Type="http://schemas.microsoft.com/office/2007/relationships/hdphoto" Target="../media/hdphoto8.wdp"/></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microsoft.com/office/2007/relationships/hdphoto" Target="../media/hdphoto9.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8" Type="http://schemas.microsoft.com/office/2007/relationships/hdphoto" Target="../media/hdphoto11.wdp"/><Relationship Id="rId3" Type="http://schemas.openxmlformats.org/officeDocument/2006/relationships/image" Target="../media/image1.png"/><Relationship Id="rId7" Type="http://schemas.openxmlformats.org/officeDocument/2006/relationships/image" Target="../media/image39.png"/><Relationship Id="rId12" Type="http://schemas.microsoft.com/office/2007/relationships/hdphoto" Target="../media/hdphoto13.wdp"/><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2.png"/><Relationship Id="rId11" Type="http://schemas.openxmlformats.org/officeDocument/2006/relationships/image" Target="../media/image41.png"/><Relationship Id="rId5" Type="http://schemas.microsoft.com/office/2007/relationships/hdphoto" Target="../media/hdphoto10.wdp"/><Relationship Id="rId10" Type="http://schemas.microsoft.com/office/2007/relationships/hdphoto" Target="../media/hdphoto12.wdp"/><Relationship Id="rId4" Type="http://schemas.openxmlformats.org/officeDocument/2006/relationships/image" Target="../media/image38.png"/><Relationship Id="rId9" Type="http://schemas.openxmlformats.org/officeDocument/2006/relationships/image" Target="../media/image4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án cây 3.3">
            <a:extLst>
              <a:ext uri="{FF2B5EF4-FFF2-40B4-BE49-F238E27FC236}">
                <a16:creationId xmlns:a16="http://schemas.microsoft.com/office/drawing/2014/main" id="{778B1BC7-7285-40D7-8B97-94CD8CD528A8}"/>
              </a:ext>
            </a:extLst>
          </p:cNvPr>
          <p:cNvSpPr/>
          <p:nvPr/>
        </p:nvSpPr>
        <p:spPr>
          <a:xfrm>
            <a:off x="4473403" y="9569055"/>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hân cây 3.3">
            <a:extLst>
              <a:ext uri="{FF2B5EF4-FFF2-40B4-BE49-F238E27FC236}">
                <a16:creationId xmlns:a16="http://schemas.microsoft.com/office/drawing/2014/main" id="{5FB7DD50-9C2C-4374-A1AB-11F4725D42E6}"/>
              </a:ext>
            </a:extLst>
          </p:cNvPr>
          <p:cNvSpPr/>
          <p:nvPr/>
        </p:nvSpPr>
        <p:spPr>
          <a:xfrm>
            <a:off x="4650265" y="9695929"/>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án cây 3.2">
            <a:extLst>
              <a:ext uri="{FF2B5EF4-FFF2-40B4-BE49-F238E27FC236}">
                <a16:creationId xmlns:a16="http://schemas.microsoft.com/office/drawing/2014/main" id="{DC3C635B-A4CC-4E2F-BF9D-82077E264443}"/>
              </a:ext>
            </a:extLst>
          </p:cNvPr>
          <p:cNvSpPr/>
          <p:nvPr/>
        </p:nvSpPr>
        <p:spPr>
          <a:xfrm>
            <a:off x="2729543" y="9804831"/>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Thân cây 3.2">
            <a:extLst>
              <a:ext uri="{FF2B5EF4-FFF2-40B4-BE49-F238E27FC236}">
                <a16:creationId xmlns:a16="http://schemas.microsoft.com/office/drawing/2014/main" id="{1D32A5A9-6D24-4319-83AB-4E22BBC907E9}"/>
              </a:ext>
            </a:extLst>
          </p:cNvPr>
          <p:cNvSpPr/>
          <p:nvPr/>
        </p:nvSpPr>
        <p:spPr>
          <a:xfrm>
            <a:off x="2813832" y="10152170"/>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Tán cây 3.1">
            <a:extLst>
              <a:ext uri="{FF2B5EF4-FFF2-40B4-BE49-F238E27FC236}">
                <a16:creationId xmlns:a16="http://schemas.microsoft.com/office/drawing/2014/main" id="{4BB94F8D-4255-4C52-BD24-C706D7BC0B77}"/>
              </a:ext>
            </a:extLst>
          </p:cNvPr>
          <p:cNvSpPr/>
          <p:nvPr/>
        </p:nvSpPr>
        <p:spPr>
          <a:xfrm>
            <a:off x="-1837791" y="9426464"/>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Thân cây 3.1">
            <a:extLst>
              <a:ext uri="{FF2B5EF4-FFF2-40B4-BE49-F238E27FC236}">
                <a16:creationId xmlns:a16="http://schemas.microsoft.com/office/drawing/2014/main" id="{37218458-86BF-4FF0-A317-D0388BA28C71}"/>
              </a:ext>
            </a:extLst>
          </p:cNvPr>
          <p:cNvSpPr/>
          <p:nvPr/>
        </p:nvSpPr>
        <p:spPr>
          <a:xfrm>
            <a:off x="-1659271" y="9819130"/>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án cây 2.2">
            <a:extLst>
              <a:ext uri="{FF2B5EF4-FFF2-40B4-BE49-F238E27FC236}">
                <a16:creationId xmlns:a16="http://schemas.microsoft.com/office/drawing/2014/main" id="{B316E715-AA45-4F82-B535-B4E33D107F87}"/>
              </a:ext>
            </a:extLst>
          </p:cNvPr>
          <p:cNvSpPr/>
          <p:nvPr/>
        </p:nvSpPr>
        <p:spPr>
          <a:xfrm rot="5162587">
            <a:off x="7469230" y="6729458"/>
            <a:ext cx="1573252" cy="2236325"/>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Thân cây 2.2">
            <a:extLst>
              <a:ext uri="{FF2B5EF4-FFF2-40B4-BE49-F238E27FC236}">
                <a16:creationId xmlns:a16="http://schemas.microsoft.com/office/drawing/2014/main" id="{FD5AC8D8-91FA-4F60-A49F-3645552D7B33}"/>
              </a:ext>
            </a:extLst>
          </p:cNvPr>
          <p:cNvSpPr/>
          <p:nvPr/>
        </p:nvSpPr>
        <p:spPr>
          <a:xfrm rot="5400000">
            <a:off x="7280547" y="7010223"/>
            <a:ext cx="307605" cy="1674794"/>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án cây 2">
            <a:extLst>
              <a:ext uri="{FF2B5EF4-FFF2-40B4-BE49-F238E27FC236}">
                <a16:creationId xmlns:a16="http://schemas.microsoft.com/office/drawing/2014/main" id="{9C68C877-A671-4711-8F27-FA4B8236DF3C}"/>
              </a:ext>
            </a:extLst>
          </p:cNvPr>
          <p:cNvSpPr/>
          <p:nvPr/>
        </p:nvSpPr>
        <p:spPr>
          <a:xfrm rot="16200000">
            <a:off x="-1192492" y="6556022"/>
            <a:ext cx="1766850" cy="240905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
            <a:extLst>
              <a:ext uri="{FF2B5EF4-FFF2-40B4-BE49-F238E27FC236}">
                <a16:creationId xmlns:a16="http://schemas.microsoft.com/office/drawing/2014/main" id="{86F33EB4-90C1-4391-9943-3CF6C37715A2}"/>
              </a:ext>
            </a:extLst>
          </p:cNvPr>
          <p:cNvSpPr/>
          <p:nvPr/>
        </p:nvSpPr>
        <p:spPr>
          <a:xfrm rot="16200000">
            <a:off x="327005" y="6792214"/>
            <a:ext cx="307605" cy="2081020"/>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Mặt đất">
            <a:extLst>
              <a:ext uri="{FF2B5EF4-FFF2-40B4-BE49-F238E27FC236}">
                <a16:creationId xmlns:a16="http://schemas.microsoft.com/office/drawing/2014/main" id="{0EA8B67E-05D1-4349-94A8-9397D331AF98}"/>
              </a:ext>
            </a:extLst>
          </p:cNvPr>
          <p:cNvSpPr/>
          <p:nvPr/>
        </p:nvSpPr>
        <p:spPr>
          <a:xfrm>
            <a:off x="34792" y="6921129"/>
            <a:ext cx="5987441" cy="928699"/>
          </a:xfrm>
          <a:custGeom>
            <a:avLst/>
            <a:gdLst>
              <a:gd name="connsiteX0" fmla="*/ 5260932 w 5260932"/>
              <a:gd name="connsiteY0" fmla="*/ 876822 h 876822"/>
              <a:gd name="connsiteX1" fmla="*/ 0 w 5260932"/>
              <a:gd name="connsiteY1" fmla="*/ 864296 h 876822"/>
              <a:gd name="connsiteX2" fmla="*/ 0 w 5260932"/>
              <a:gd name="connsiteY2" fmla="*/ 0 h 876822"/>
              <a:gd name="connsiteX3" fmla="*/ 513567 w 5260932"/>
              <a:gd name="connsiteY3" fmla="*/ 338203 h 876822"/>
              <a:gd name="connsiteX4" fmla="*/ 1402915 w 5260932"/>
              <a:gd name="connsiteY4" fmla="*/ 388307 h 876822"/>
              <a:gd name="connsiteX5" fmla="*/ 2167003 w 5260932"/>
              <a:gd name="connsiteY5" fmla="*/ 613775 h 876822"/>
              <a:gd name="connsiteX6" fmla="*/ 2642992 w 5260932"/>
              <a:gd name="connsiteY6" fmla="*/ 563671 h 876822"/>
              <a:gd name="connsiteX7" fmla="*/ 2981195 w 5260932"/>
              <a:gd name="connsiteY7" fmla="*/ 651353 h 876822"/>
              <a:gd name="connsiteX8" fmla="*/ 4008329 w 5260932"/>
              <a:gd name="connsiteY8" fmla="*/ 701457 h 876822"/>
              <a:gd name="connsiteX9" fmla="*/ 5260932 w 5260932"/>
              <a:gd name="connsiteY9" fmla="*/ 876822 h 87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60932" h="876822">
                <a:moveTo>
                  <a:pt x="5260932" y="876822"/>
                </a:moveTo>
                <a:lnTo>
                  <a:pt x="0" y="864296"/>
                </a:lnTo>
                <a:lnTo>
                  <a:pt x="0" y="0"/>
                </a:lnTo>
                <a:lnTo>
                  <a:pt x="513567" y="338203"/>
                </a:lnTo>
                <a:lnTo>
                  <a:pt x="1402915" y="388307"/>
                </a:lnTo>
                <a:lnTo>
                  <a:pt x="2167003" y="613775"/>
                </a:lnTo>
                <a:lnTo>
                  <a:pt x="2642992" y="563671"/>
                </a:lnTo>
                <a:lnTo>
                  <a:pt x="2981195" y="651353"/>
                </a:lnTo>
                <a:lnTo>
                  <a:pt x="4008329" y="701457"/>
                </a:lnTo>
                <a:lnTo>
                  <a:pt x="5260932" y="876822"/>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Tán cây 1.2">
            <a:extLst>
              <a:ext uri="{FF2B5EF4-FFF2-40B4-BE49-F238E27FC236}">
                <a16:creationId xmlns:a16="http://schemas.microsoft.com/office/drawing/2014/main" id="{CA00B274-A055-4E4D-B0F7-14B8E55CE57B}"/>
              </a:ext>
            </a:extLst>
          </p:cNvPr>
          <p:cNvSpPr/>
          <p:nvPr/>
        </p:nvSpPr>
        <p:spPr>
          <a:xfrm rot="5400000">
            <a:off x="6513078" y="6710386"/>
            <a:ext cx="1930748" cy="2599290"/>
          </a:xfrm>
          <a:custGeom>
            <a:avLst/>
            <a:gdLst>
              <a:gd name="connsiteX0" fmla="*/ 878002 w 1930748"/>
              <a:gd name="connsiteY0" fmla="*/ 2543954 h 2599290"/>
              <a:gd name="connsiteX1" fmla="*/ 852950 w 1930748"/>
              <a:gd name="connsiteY1" fmla="*/ 2343538 h 2599290"/>
              <a:gd name="connsiteX2" fmla="*/ 389487 w 1930748"/>
              <a:gd name="connsiteY2" fmla="*/ 2581532 h 2599290"/>
              <a:gd name="connsiteX3" fmla="*/ 214122 w 1930748"/>
              <a:gd name="connsiteY3" fmla="*/ 2230804 h 2599290"/>
              <a:gd name="connsiteX4" fmla="*/ 1180 w 1930748"/>
              <a:gd name="connsiteY4" fmla="*/ 1829971 h 2599290"/>
              <a:gd name="connsiteX5" fmla="*/ 314331 w 1930748"/>
              <a:gd name="connsiteY5" fmla="*/ 1642080 h 2599290"/>
              <a:gd name="connsiteX6" fmla="*/ 1180 w 1930748"/>
              <a:gd name="connsiteY6" fmla="*/ 1291352 h 2599290"/>
              <a:gd name="connsiteX7" fmla="*/ 264227 w 1930748"/>
              <a:gd name="connsiteY7" fmla="*/ 840415 h 2599290"/>
              <a:gd name="connsiteX8" fmla="*/ 289279 w 1930748"/>
              <a:gd name="connsiteY8" fmla="*/ 389478 h 2599290"/>
              <a:gd name="connsiteX9" fmla="*/ 640007 w 1930748"/>
              <a:gd name="connsiteY9" fmla="*/ 364426 h 2599290"/>
              <a:gd name="connsiteX10" fmla="*/ 965684 w 1930748"/>
              <a:gd name="connsiteY10" fmla="*/ 1171 h 2599290"/>
              <a:gd name="connsiteX11" fmla="*/ 1328939 w 1930748"/>
              <a:gd name="connsiteY11" fmla="*/ 502212 h 2599290"/>
              <a:gd name="connsiteX12" fmla="*/ 1767350 w 1930748"/>
              <a:gd name="connsiteY12" fmla="*/ 677576 h 2599290"/>
              <a:gd name="connsiteX13" fmla="*/ 1642090 w 1930748"/>
              <a:gd name="connsiteY13" fmla="*/ 1153565 h 2599290"/>
              <a:gd name="connsiteX14" fmla="*/ 1930188 w 1930748"/>
              <a:gd name="connsiteY14" fmla="*/ 1642080 h 2599290"/>
              <a:gd name="connsiteX15" fmla="*/ 1554407 w 1930748"/>
              <a:gd name="connsiteY15" fmla="*/ 1955231 h 2599290"/>
              <a:gd name="connsiteX16" fmla="*/ 1767350 w 1930748"/>
              <a:gd name="connsiteY16" fmla="*/ 2418694 h 2599290"/>
              <a:gd name="connsiteX17" fmla="*/ 1203679 w 1930748"/>
              <a:gd name="connsiteY17" fmla="*/ 2594059 h 2599290"/>
              <a:gd name="connsiteX18" fmla="*/ 878002 w 1930748"/>
              <a:gd name="connsiteY18" fmla="*/ 2543954 h 25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0748" h="2599290">
                <a:moveTo>
                  <a:pt x="878002" y="2543954"/>
                </a:moveTo>
                <a:cubicBezTo>
                  <a:pt x="819547" y="2502201"/>
                  <a:pt x="934369" y="2337275"/>
                  <a:pt x="852950" y="2343538"/>
                </a:cubicBezTo>
                <a:cubicBezTo>
                  <a:pt x="771531" y="2349801"/>
                  <a:pt x="495958" y="2600321"/>
                  <a:pt x="389487" y="2581532"/>
                </a:cubicBezTo>
                <a:cubicBezTo>
                  <a:pt x="283016" y="2562743"/>
                  <a:pt x="278840" y="2356064"/>
                  <a:pt x="214122" y="2230804"/>
                </a:cubicBezTo>
                <a:cubicBezTo>
                  <a:pt x="149404" y="2105544"/>
                  <a:pt x="-15522" y="1928092"/>
                  <a:pt x="1180" y="1829971"/>
                </a:cubicBezTo>
                <a:cubicBezTo>
                  <a:pt x="17881" y="1731850"/>
                  <a:pt x="314331" y="1731850"/>
                  <a:pt x="314331" y="1642080"/>
                </a:cubicBezTo>
                <a:cubicBezTo>
                  <a:pt x="314331" y="1552310"/>
                  <a:pt x="9531" y="1424963"/>
                  <a:pt x="1180" y="1291352"/>
                </a:cubicBezTo>
                <a:cubicBezTo>
                  <a:pt x="-7171" y="1157741"/>
                  <a:pt x="216210" y="990727"/>
                  <a:pt x="264227" y="840415"/>
                </a:cubicBezTo>
                <a:cubicBezTo>
                  <a:pt x="312244" y="690103"/>
                  <a:pt x="226649" y="468809"/>
                  <a:pt x="289279" y="389478"/>
                </a:cubicBezTo>
                <a:cubicBezTo>
                  <a:pt x="351909" y="310147"/>
                  <a:pt x="527273" y="429144"/>
                  <a:pt x="640007" y="364426"/>
                </a:cubicBezTo>
                <a:cubicBezTo>
                  <a:pt x="752741" y="299708"/>
                  <a:pt x="850862" y="-21793"/>
                  <a:pt x="965684" y="1171"/>
                </a:cubicBezTo>
                <a:cubicBezTo>
                  <a:pt x="1080506" y="24135"/>
                  <a:pt x="1195328" y="389478"/>
                  <a:pt x="1328939" y="502212"/>
                </a:cubicBezTo>
                <a:cubicBezTo>
                  <a:pt x="1462550" y="614946"/>
                  <a:pt x="1715158" y="569017"/>
                  <a:pt x="1767350" y="677576"/>
                </a:cubicBezTo>
                <a:cubicBezTo>
                  <a:pt x="1819542" y="786135"/>
                  <a:pt x="1614950" y="992814"/>
                  <a:pt x="1642090" y="1153565"/>
                </a:cubicBezTo>
                <a:cubicBezTo>
                  <a:pt x="1669230" y="1314316"/>
                  <a:pt x="1944802" y="1508469"/>
                  <a:pt x="1930188" y="1642080"/>
                </a:cubicBezTo>
                <a:cubicBezTo>
                  <a:pt x="1915574" y="1775691"/>
                  <a:pt x="1581547" y="1825795"/>
                  <a:pt x="1554407" y="1955231"/>
                </a:cubicBezTo>
                <a:cubicBezTo>
                  <a:pt x="1527267" y="2084667"/>
                  <a:pt x="1825805" y="2312223"/>
                  <a:pt x="1767350" y="2418694"/>
                </a:cubicBezTo>
                <a:cubicBezTo>
                  <a:pt x="1708895" y="2525165"/>
                  <a:pt x="1345641" y="2577358"/>
                  <a:pt x="1203679" y="2594059"/>
                </a:cubicBezTo>
                <a:cubicBezTo>
                  <a:pt x="1061717" y="2610760"/>
                  <a:pt x="936457" y="2585707"/>
                  <a:pt x="878002" y="254395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Thân cây 1.2">
            <a:extLst>
              <a:ext uri="{FF2B5EF4-FFF2-40B4-BE49-F238E27FC236}">
                <a16:creationId xmlns:a16="http://schemas.microsoft.com/office/drawing/2014/main" id="{8E42450D-17AE-46B4-A738-04AB521FA3B8}"/>
              </a:ext>
            </a:extLst>
          </p:cNvPr>
          <p:cNvSpPr/>
          <p:nvPr/>
        </p:nvSpPr>
        <p:spPr>
          <a:xfrm rot="5400000">
            <a:off x="6226815" y="6760845"/>
            <a:ext cx="307605" cy="2693096"/>
          </a:xfrm>
          <a:custGeom>
            <a:avLst/>
            <a:gdLst>
              <a:gd name="connsiteX0" fmla="*/ 37578 w 450937"/>
              <a:gd name="connsiteY0" fmla="*/ 2642992 h 2693096"/>
              <a:gd name="connsiteX1" fmla="*/ 112734 w 450937"/>
              <a:gd name="connsiteY1" fmla="*/ 1465545 h 2693096"/>
              <a:gd name="connsiteX2" fmla="*/ 0 w 450937"/>
              <a:gd name="connsiteY2" fmla="*/ 413359 h 2693096"/>
              <a:gd name="connsiteX3" fmla="*/ 162838 w 450937"/>
              <a:gd name="connsiteY3" fmla="*/ 1027134 h 2693096"/>
              <a:gd name="connsiteX4" fmla="*/ 200416 w 450937"/>
              <a:gd name="connsiteY4" fmla="*/ 0 h 2693096"/>
              <a:gd name="connsiteX5" fmla="*/ 275573 w 450937"/>
              <a:gd name="connsiteY5" fmla="*/ 1089764 h 2693096"/>
              <a:gd name="connsiteX6" fmla="*/ 450937 w 450937"/>
              <a:gd name="connsiteY6" fmla="*/ 563671 h 2693096"/>
              <a:gd name="connsiteX7" fmla="*/ 325677 w 450937"/>
              <a:gd name="connsiteY7" fmla="*/ 1528175 h 2693096"/>
              <a:gd name="connsiteX8" fmla="*/ 388307 w 450937"/>
              <a:gd name="connsiteY8" fmla="*/ 2693096 h 2693096"/>
              <a:gd name="connsiteX9" fmla="*/ 37578 w 450937"/>
              <a:gd name="connsiteY9" fmla="*/ 2642992 h 269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37" h="2693096">
                <a:moveTo>
                  <a:pt x="37578" y="2642992"/>
                </a:moveTo>
                <a:lnTo>
                  <a:pt x="112734" y="1465545"/>
                </a:lnTo>
                <a:lnTo>
                  <a:pt x="0" y="413359"/>
                </a:lnTo>
                <a:lnTo>
                  <a:pt x="162838" y="1027134"/>
                </a:lnTo>
                <a:lnTo>
                  <a:pt x="200416" y="0"/>
                </a:lnTo>
                <a:lnTo>
                  <a:pt x="275573" y="1089764"/>
                </a:lnTo>
                <a:lnTo>
                  <a:pt x="450937" y="563671"/>
                </a:lnTo>
                <a:lnTo>
                  <a:pt x="325677" y="1528175"/>
                </a:lnTo>
                <a:lnTo>
                  <a:pt x="388307" y="2693096"/>
                </a:lnTo>
                <a:lnTo>
                  <a:pt x="37578" y="264299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Tán cây 1">
            <a:extLst>
              <a:ext uri="{FF2B5EF4-FFF2-40B4-BE49-F238E27FC236}">
                <a16:creationId xmlns:a16="http://schemas.microsoft.com/office/drawing/2014/main" id="{8097E476-A0BF-4B2D-BBD8-B9CF5C1731F7}"/>
              </a:ext>
            </a:extLst>
          </p:cNvPr>
          <p:cNvSpPr/>
          <p:nvPr/>
        </p:nvSpPr>
        <p:spPr>
          <a:xfrm rot="16200000">
            <a:off x="-2875130" y="5814422"/>
            <a:ext cx="1756373" cy="2886029"/>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
            <a:extLst>
              <a:ext uri="{FF2B5EF4-FFF2-40B4-BE49-F238E27FC236}">
                <a16:creationId xmlns:a16="http://schemas.microsoft.com/office/drawing/2014/main" id="{0C9B6483-BCE8-43D3-931E-D1CD997176BC}"/>
              </a:ext>
            </a:extLst>
          </p:cNvPr>
          <p:cNvSpPr/>
          <p:nvPr/>
        </p:nvSpPr>
        <p:spPr>
          <a:xfrm rot="16200000">
            <a:off x="-1303089" y="5893811"/>
            <a:ext cx="407511" cy="2768252"/>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3" name="Group 32">
            <a:extLst>
              <a:ext uri="{FF2B5EF4-FFF2-40B4-BE49-F238E27FC236}">
                <a16:creationId xmlns:a16="http://schemas.microsoft.com/office/drawing/2014/main" id="{21221229-0692-4606-AFEF-F8202E627D33}"/>
              </a:ext>
            </a:extLst>
          </p:cNvPr>
          <p:cNvGrpSpPr/>
          <p:nvPr/>
        </p:nvGrpSpPr>
        <p:grpSpPr>
          <a:xfrm flipH="1">
            <a:off x="9198906" y="6964156"/>
            <a:ext cx="1177835" cy="4432152"/>
            <a:chOff x="8269148" y="2257243"/>
            <a:chExt cx="1233691" cy="4642338"/>
          </a:xfrm>
          <a:solidFill>
            <a:srgbClr val="3B3838"/>
          </a:solidFill>
        </p:grpSpPr>
        <p:sp>
          <p:nvSpPr>
            <p:cNvPr id="34" name="Freeform: Shape 33">
              <a:extLst>
                <a:ext uri="{FF2B5EF4-FFF2-40B4-BE49-F238E27FC236}">
                  <a16:creationId xmlns:a16="http://schemas.microsoft.com/office/drawing/2014/main" id="{E7AC8D74-A29F-4E18-A13C-A29BB6CD41E2}"/>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 name="Freeform: Shape 34">
              <a:extLst>
                <a:ext uri="{FF2B5EF4-FFF2-40B4-BE49-F238E27FC236}">
                  <a16:creationId xmlns:a16="http://schemas.microsoft.com/office/drawing/2014/main" id="{7B7CFCBE-BE55-4408-9C3D-18114592D0C2}"/>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6" name="Group 35">
            <a:extLst>
              <a:ext uri="{FF2B5EF4-FFF2-40B4-BE49-F238E27FC236}">
                <a16:creationId xmlns:a16="http://schemas.microsoft.com/office/drawing/2014/main" id="{009F3115-38EB-4D66-90CA-53D8F8478213}"/>
              </a:ext>
            </a:extLst>
          </p:cNvPr>
          <p:cNvGrpSpPr/>
          <p:nvPr/>
        </p:nvGrpSpPr>
        <p:grpSpPr>
          <a:xfrm>
            <a:off x="10375729" y="7020824"/>
            <a:ext cx="1350499" cy="6262692"/>
            <a:chOff x="10458385" y="595308"/>
            <a:chExt cx="1350499" cy="6262692"/>
          </a:xfrm>
        </p:grpSpPr>
        <p:sp>
          <p:nvSpPr>
            <p:cNvPr id="37" name="Freeform: Shape 36">
              <a:extLst>
                <a:ext uri="{FF2B5EF4-FFF2-40B4-BE49-F238E27FC236}">
                  <a16:creationId xmlns:a16="http://schemas.microsoft.com/office/drawing/2014/main" id="{ABB56171-593F-4470-B5BA-7C1542B83D41}"/>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38" name="Straight Connector 37">
              <a:extLst>
                <a:ext uri="{FF2B5EF4-FFF2-40B4-BE49-F238E27FC236}">
                  <a16:creationId xmlns:a16="http://schemas.microsoft.com/office/drawing/2014/main" id="{F2927A83-98BC-4E32-AD99-6DD3E7E6E009}"/>
                </a:ext>
              </a:extLst>
            </p:cNvPr>
            <p:cNvCxnSpPr>
              <a:endCxn id="37"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39" name="Group 38">
            <a:extLst>
              <a:ext uri="{FF2B5EF4-FFF2-40B4-BE49-F238E27FC236}">
                <a16:creationId xmlns:a16="http://schemas.microsoft.com/office/drawing/2014/main" id="{76844CDB-9488-4DC4-8533-637F93DD8422}"/>
              </a:ext>
            </a:extLst>
          </p:cNvPr>
          <p:cNvGrpSpPr/>
          <p:nvPr/>
        </p:nvGrpSpPr>
        <p:grpSpPr>
          <a:xfrm>
            <a:off x="9994357" y="7006535"/>
            <a:ext cx="933795" cy="2911217"/>
            <a:chOff x="6156878" y="1263490"/>
            <a:chExt cx="2445840" cy="5564834"/>
          </a:xfrm>
          <a:solidFill>
            <a:schemeClr val="tx1">
              <a:lumMod val="95000"/>
              <a:lumOff val="5000"/>
              <a:alpha val="60000"/>
            </a:schemeClr>
          </a:solidFill>
        </p:grpSpPr>
        <p:sp>
          <p:nvSpPr>
            <p:cNvPr id="40" name="Rectangle 39">
              <a:extLst>
                <a:ext uri="{FF2B5EF4-FFF2-40B4-BE49-F238E27FC236}">
                  <a16:creationId xmlns:a16="http://schemas.microsoft.com/office/drawing/2014/main" id="{3E98B22D-D9D7-439A-BA5E-8045BDBAC514}"/>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1" name="Rectangle 40">
              <a:extLst>
                <a:ext uri="{FF2B5EF4-FFF2-40B4-BE49-F238E27FC236}">
                  <a16:creationId xmlns:a16="http://schemas.microsoft.com/office/drawing/2014/main" id="{8570026E-3321-4DA1-A735-620C9B57D959}"/>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Rectangle 41">
              <a:extLst>
                <a:ext uri="{FF2B5EF4-FFF2-40B4-BE49-F238E27FC236}">
                  <a16:creationId xmlns:a16="http://schemas.microsoft.com/office/drawing/2014/main" id="{2A084C35-45FD-4AA8-B5B5-31F03A1A27CE}"/>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16CC85F8-C55D-49B5-8863-763C984267F8}"/>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Rectangle 43">
              <a:extLst>
                <a:ext uri="{FF2B5EF4-FFF2-40B4-BE49-F238E27FC236}">
                  <a16:creationId xmlns:a16="http://schemas.microsoft.com/office/drawing/2014/main" id="{66043B04-294C-445F-86B9-95820E24AB35}"/>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Rectangle 44">
              <a:extLst>
                <a:ext uri="{FF2B5EF4-FFF2-40B4-BE49-F238E27FC236}">
                  <a16:creationId xmlns:a16="http://schemas.microsoft.com/office/drawing/2014/main" id="{C4285F5A-FCC3-4A59-ABBA-88D36AA744F4}"/>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Rectangle 45">
              <a:extLst>
                <a:ext uri="{FF2B5EF4-FFF2-40B4-BE49-F238E27FC236}">
                  <a16:creationId xmlns:a16="http://schemas.microsoft.com/office/drawing/2014/main" id="{2ABCF00E-0D48-4FE3-8D41-6AB37337F6EC}"/>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7" name="Rectangle 46">
              <a:extLst>
                <a:ext uri="{FF2B5EF4-FFF2-40B4-BE49-F238E27FC236}">
                  <a16:creationId xmlns:a16="http://schemas.microsoft.com/office/drawing/2014/main" id="{0223DFD1-20B1-45C0-A862-9647338670E0}"/>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Rectangle 47">
              <a:extLst>
                <a:ext uri="{FF2B5EF4-FFF2-40B4-BE49-F238E27FC236}">
                  <a16:creationId xmlns:a16="http://schemas.microsoft.com/office/drawing/2014/main" id="{FA24FFD7-9A84-49E2-B4CB-2BFEE3378DE8}"/>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Rectangle 48">
              <a:extLst>
                <a:ext uri="{FF2B5EF4-FFF2-40B4-BE49-F238E27FC236}">
                  <a16:creationId xmlns:a16="http://schemas.microsoft.com/office/drawing/2014/main" id="{978C9716-BA13-4815-8C2D-ADA97A45E73E}"/>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Rectangle 49">
              <a:extLst>
                <a:ext uri="{FF2B5EF4-FFF2-40B4-BE49-F238E27FC236}">
                  <a16:creationId xmlns:a16="http://schemas.microsoft.com/office/drawing/2014/main" id="{65FB52F6-3934-40C9-83B3-854D090C92B3}"/>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Rectangle 50">
              <a:extLst>
                <a:ext uri="{FF2B5EF4-FFF2-40B4-BE49-F238E27FC236}">
                  <a16:creationId xmlns:a16="http://schemas.microsoft.com/office/drawing/2014/main" id="{628FF510-8393-47C5-AFCB-6263B3279D9C}"/>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Rectangle 51">
              <a:extLst>
                <a:ext uri="{FF2B5EF4-FFF2-40B4-BE49-F238E27FC236}">
                  <a16:creationId xmlns:a16="http://schemas.microsoft.com/office/drawing/2014/main" id="{D2F68AD8-A03A-4861-A064-F25D1DDF4502}"/>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32B6E7E0-B3A5-4D1B-A828-C2BDFC52BF68}"/>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Rectangle 53">
              <a:extLst>
                <a:ext uri="{FF2B5EF4-FFF2-40B4-BE49-F238E27FC236}">
                  <a16:creationId xmlns:a16="http://schemas.microsoft.com/office/drawing/2014/main" id="{8C1EFB5B-E610-4BC5-AFF2-449F89FAE0E2}"/>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ectangle 54">
              <a:extLst>
                <a:ext uri="{FF2B5EF4-FFF2-40B4-BE49-F238E27FC236}">
                  <a16:creationId xmlns:a16="http://schemas.microsoft.com/office/drawing/2014/main" id="{834E2A3E-75C1-4C10-A080-68BB3FAA54B8}"/>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56" name="Group 55">
            <a:extLst>
              <a:ext uri="{FF2B5EF4-FFF2-40B4-BE49-F238E27FC236}">
                <a16:creationId xmlns:a16="http://schemas.microsoft.com/office/drawing/2014/main" id="{36C0DFAF-AEDF-4680-84BF-BBF47AEE23BC}"/>
              </a:ext>
            </a:extLst>
          </p:cNvPr>
          <p:cNvGrpSpPr/>
          <p:nvPr/>
        </p:nvGrpSpPr>
        <p:grpSpPr>
          <a:xfrm>
            <a:off x="9089196" y="7033397"/>
            <a:ext cx="1145426" cy="2005673"/>
            <a:chOff x="6156879" y="1263490"/>
            <a:chExt cx="2445841" cy="5564834"/>
          </a:xfrm>
          <a:solidFill>
            <a:srgbClr val="7F7F7F">
              <a:alpha val="60000"/>
            </a:srgbClr>
          </a:solidFill>
        </p:grpSpPr>
        <p:sp>
          <p:nvSpPr>
            <p:cNvPr id="57" name="Rectangle 56">
              <a:extLst>
                <a:ext uri="{FF2B5EF4-FFF2-40B4-BE49-F238E27FC236}">
                  <a16:creationId xmlns:a16="http://schemas.microsoft.com/office/drawing/2014/main" id="{3F024D76-A4FA-4712-AEE8-34F1C73285B2}"/>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Rectangle 57">
              <a:extLst>
                <a:ext uri="{FF2B5EF4-FFF2-40B4-BE49-F238E27FC236}">
                  <a16:creationId xmlns:a16="http://schemas.microsoft.com/office/drawing/2014/main" id="{81F231DD-91A4-4ACA-9F89-8FB2D206403A}"/>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Rectangle 58">
              <a:extLst>
                <a:ext uri="{FF2B5EF4-FFF2-40B4-BE49-F238E27FC236}">
                  <a16:creationId xmlns:a16="http://schemas.microsoft.com/office/drawing/2014/main" id="{11402D12-BE89-4A4F-9C8D-DBBE40EB01E0}"/>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Rectangle 59">
              <a:extLst>
                <a:ext uri="{FF2B5EF4-FFF2-40B4-BE49-F238E27FC236}">
                  <a16:creationId xmlns:a16="http://schemas.microsoft.com/office/drawing/2014/main" id="{90F0A419-0F58-4A85-B628-3482FDDD149D}"/>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Rectangle 60">
              <a:extLst>
                <a:ext uri="{FF2B5EF4-FFF2-40B4-BE49-F238E27FC236}">
                  <a16:creationId xmlns:a16="http://schemas.microsoft.com/office/drawing/2014/main" id="{204C40BF-668E-45D5-8AD6-113D56EC5FBB}"/>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61">
              <a:extLst>
                <a:ext uri="{FF2B5EF4-FFF2-40B4-BE49-F238E27FC236}">
                  <a16:creationId xmlns:a16="http://schemas.microsoft.com/office/drawing/2014/main" id="{3A1C8D82-4348-47C3-8B1C-67DC7361444E}"/>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Rectangle 62">
              <a:extLst>
                <a:ext uri="{FF2B5EF4-FFF2-40B4-BE49-F238E27FC236}">
                  <a16:creationId xmlns:a16="http://schemas.microsoft.com/office/drawing/2014/main" id="{851D7ECD-1494-4ABE-8B17-BABD2795E523}"/>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Rectangle 63">
              <a:extLst>
                <a:ext uri="{FF2B5EF4-FFF2-40B4-BE49-F238E27FC236}">
                  <a16:creationId xmlns:a16="http://schemas.microsoft.com/office/drawing/2014/main" id="{52E18951-07DD-4ED7-B4CC-2B0378CCBEF5}"/>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Rectangle 64">
              <a:extLst>
                <a:ext uri="{FF2B5EF4-FFF2-40B4-BE49-F238E27FC236}">
                  <a16:creationId xmlns:a16="http://schemas.microsoft.com/office/drawing/2014/main" id="{6A210E96-9914-4F48-8A1B-96E848FBC9E4}"/>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Rectangle 65">
              <a:extLst>
                <a:ext uri="{FF2B5EF4-FFF2-40B4-BE49-F238E27FC236}">
                  <a16:creationId xmlns:a16="http://schemas.microsoft.com/office/drawing/2014/main" id="{260CBD59-5872-4197-B0D8-6E9D1F404762}"/>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a:extLst>
                <a:ext uri="{FF2B5EF4-FFF2-40B4-BE49-F238E27FC236}">
                  <a16:creationId xmlns:a16="http://schemas.microsoft.com/office/drawing/2014/main" id="{FC74EAC7-0A4B-4A3B-90D9-7753209B557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A1A3D7C1-CB1B-4D75-8830-394B15DB162B}"/>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Rectangle 68">
              <a:extLst>
                <a:ext uri="{FF2B5EF4-FFF2-40B4-BE49-F238E27FC236}">
                  <a16:creationId xmlns:a16="http://schemas.microsoft.com/office/drawing/2014/main" id="{F090AB26-D7EC-48A6-BE7F-65CDD150C740}"/>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Rectangle 69">
              <a:extLst>
                <a:ext uri="{FF2B5EF4-FFF2-40B4-BE49-F238E27FC236}">
                  <a16:creationId xmlns:a16="http://schemas.microsoft.com/office/drawing/2014/main" id="{C5A37956-9A65-472F-B25B-F2B134C8C437}"/>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Rectangle 70">
              <a:extLst>
                <a:ext uri="{FF2B5EF4-FFF2-40B4-BE49-F238E27FC236}">
                  <a16:creationId xmlns:a16="http://schemas.microsoft.com/office/drawing/2014/main" id="{C25CEB02-4819-4853-B140-1539C62624A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795CC073-2146-4542-806A-60F6D68B4B24}"/>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73" name="Group 72">
            <a:extLst>
              <a:ext uri="{FF2B5EF4-FFF2-40B4-BE49-F238E27FC236}">
                <a16:creationId xmlns:a16="http://schemas.microsoft.com/office/drawing/2014/main" id="{19822B05-95DE-44F1-B704-936B694474E6}"/>
              </a:ext>
            </a:extLst>
          </p:cNvPr>
          <p:cNvGrpSpPr/>
          <p:nvPr/>
        </p:nvGrpSpPr>
        <p:grpSpPr>
          <a:xfrm>
            <a:off x="8610072" y="6953597"/>
            <a:ext cx="736717" cy="1393703"/>
            <a:chOff x="6156878" y="1263490"/>
            <a:chExt cx="2445840" cy="5564834"/>
          </a:xfrm>
          <a:solidFill>
            <a:schemeClr val="tx1">
              <a:lumMod val="65000"/>
              <a:lumOff val="35000"/>
              <a:alpha val="60000"/>
            </a:schemeClr>
          </a:solidFill>
        </p:grpSpPr>
        <p:sp>
          <p:nvSpPr>
            <p:cNvPr id="74" name="Rectangle 73">
              <a:extLst>
                <a:ext uri="{FF2B5EF4-FFF2-40B4-BE49-F238E27FC236}">
                  <a16:creationId xmlns:a16="http://schemas.microsoft.com/office/drawing/2014/main" id="{03DEE843-8D48-45BA-A962-D3FBA06D16A8}"/>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Rectangle 74">
              <a:extLst>
                <a:ext uri="{FF2B5EF4-FFF2-40B4-BE49-F238E27FC236}">
                  <a16:creationId xmlns:a16="http://schemas.microsoft.com/office/drawing/2014/main" id="{9BF71D79-708F-4CB3-8869-CB9506A8E94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Rectangle 75">
              <a:extLst>
                <a:ext uri="{FF2B5EF4-FFF2-40B4-BE49-F238E27FC236}">
                  <a16:creationId xmlns:a16="http://schemas.microsoft.com/office/drawing/2014/main" id="{5D71D5C5-066F-42F6-A85E-CFCB13B07233}"/>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Rectangle 76">
              <a:extLst>
                <a:ext uri="{FF2B5EF4-FFF2-40B4-BE49-F238E27FC236}">
                  <a16:creationId xmlns:a16="http://schemas.microsoft.com/office/drawing/2014/main" id="{11D1B4D8-5542-400B-BD7D-C47BF1473C8A}"/>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Rectangle 77">
              <a:extLst>
                <a:ext uri="{FF2B5EF4-FFF2-40B4-BE49-F238E27FC236}">
                  <a16:creationId xmlns:a16="http://schemas.microsoft.com/office/drawing/2014/main" id="{7857CB36-48ED-4CCA-9BCB-ABF58230FE7D}"/>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78">
              <a:extLst>
                <a:ext uri="{FF2B5EF4-FFF2-40B4-BE49-F238E27FC236}">
                  <a16:creationId xmlns:a16="http://schemas.microsoft.com/office/drawing/2014/main" id="{60F475D2-D36E-4994-94B7-522F72D06CE3}"/>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Rectangle 79">
              <a:extLst>
                <a:ext uri="{FF2B5EF4-FFF2-40B4-BE49-F238E27FC236}">
                  <a16:creationId xmlns:a16="http://schemas.microsoft.com/office/drawing/2014/main" id="{0B626707-ACAF-4DA1-B0EF-7418323388AB}"/>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DD33312C-CBB8-41D1-B40C-8718FA919854}"/>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632CF297-4B81-496E-B8CF-17F35B598706}"/>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BBFE84C7-30F5-41D4-B1A6-00486538FB50}"/>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3583A178-304A-4AF1-9A09-D3B5F9C5ECEC}"/>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84">
              <a:extLst>
                <a:ext uri="{FF2B5EF4-FFF2-40B4-BE49-F238E27FC236}">
                  <a16:creationId xmlns:a16="http://schemas.microsoft.com/office/drawing/2014/main" id="{C8C54F50-F1BB-4CCF-969B-BC1A79DC37E8}"/>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Rectangle 85">
              <a:extLst>
                <a:ext uri="{FF2B5EF4-FFF2-40B4-BE49-F238E27FC236}">
                  <a16:creationId xmlns:a16="http://schemas.microsoft.com/office/drawing/2014/main" id="{4AB7EDBF-7B6A-41DB-8F33-B238CC6229D5}"/>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D5FD727C-841C-4A27-A1D2-0864A53D8AA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Rectangle 87">
              <a:extLst>
                <a:ext uri="{FF2B5EF4-FFF2-40B4-BE49-F238E27FC236}">
                  <a16:creationId xmlns:a16="http://schemas.microsoft.com/office/drawing/2014/main" id="{D134B8F0-C420-425F-9C09-39DB5D45471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Rectangle 88">
              <a:extLst>
                <a:ext uri="{FF2B5EF4-FFF2-40B4-BE49-F238E27FC236}">
                  <a16:creationId xmlns:a16="http://schemas.microsoft.com/office/drawing/2014/main" id="{9B074E7B-00A1-4A36-9167-92F4F9AB9360}"/>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31" name="TextBox 30">
            <a:extLst>
              <a:ext uri="{FF2B5EF4-FFF2-40B4-BE49-F238E27FC236}">
                <a16:creationId xmlns:a16="http://schemas.microsoft.com/office/drawing/2014/main" id="{93777D29-1D6B-4B66-854E-3BFDEB93DD90}"/>
              </a:ext>
            </a:extLst>
          </p:cNvPr>
          <p:cNvSpPr txBox="1"/>
          <p:nvPr/>
        </p:nvSpPr>
        <p:spPr>
          <a:xfrm>
            <a:off x="1820497" y="2107919"/>
            <a:ext cx="8551006" cy="2123658"/>
          </a:xfrm>
          <a:prstGeom prst="rect">
            <a:avLst/>
          </a:prstGeom>
          <a:noFill/>
          <a:effectLst>
            <a:outerShdw blurRad="50800" dist="50800" dir="5400000" algn="ctr" rotWithShape="0">
              <a:srgbClr val="019299"/>
            </a:outerShdw>
          </a:effectLst>
        </p:spPr>
        <p:txBody>
          <a:bodyPr wrap="square" rtlCol="0">
            <a:spAutoFit/>
          </a:bodyPr>
          <a:lstStyle/>
          <a:p>
            <a:pPr algn="ctr"/>
            <a:r>
              <a:rPr lang="en-US" sz="4400" b="1">
                <a:solidFill>
                  <a:srgbClr val="EBEBEB"/>
                </a:solidFill>
                <a:latin typeface="Tahoma" panose="020B0604030504040204" pitchFamily="34" charset="0"/>
                <a:ea typeface="Tahoma" panose="020B0604030504040204" pitchFamily="34" charset="0"/>
                <a:cs typeface="Tahoma" panose="020B0604030504040204" pitchFamily="34" charset="0"/>
              </a:rPr>
              <a:t>CHÀO MỪNG </a:t>
            </a:r>
            <a:r>
              <a:rPr lang="en-US" sz="4400" b="1">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rPr>
              <a:t>CÔ VÀ CÁC BẠN </a:t>
            </a:r>
            <a:r>
              <a:rPr lang="en-US" sz="4400" b="1">
                <a:solidFill>
                  <a:srgbClr val="EBEBEB"/>
                </a:solidFill>
                <a:latin typeface="Tahoma" panose="020B0604030504040204" pitchFamily="34" charset="0"/>
                <a:ea typeface="Tahoma" panose="020B0604030504040204" pitchFamily="34" charset="0"/>
                <a:cs typeface="Tahoma" panose="020B0604030504040204" pitchFamily="34" charset="0"/>
              </a:rPr>
              <a:t>ĐẾN VỚI BÀI THUYẾT TRÌNH CỦA </a:t>
            </a:r>
            <a:r>
              <a:rPr lang="en-US" sz="4400" b="1">
                <a:solidFill>
                  <a:srgbClr val="3A9C95"/>
                </a:solidFill>
                <a:latin typeface="Tahoma" panose="020B0604030504040204" pitchFamily="34" charset="0"/>
                <a:ea typeface="Tahoma" panose="020B0604030504040204" pitchFamily="34" charset="0"/>
                <a:cs typeface="Tahoma" panose="020B0604030504040204" pitchFamily="34" charset="0"/>
              </a:rPr>
              <a:t>NHÓM 11</a:t>
            </a:r>
            <a:endParaRPr lang="vi-VN" sz="4400" b="1">
              <a:solidFill>
                <a:srgbClr val="3A9C95"/>
              </a:solidFill>
              <a:latin typeface="Tahoma" panose="020B0604030504040204" pitchFamily="34" charset="0"/>
              <a:ea typeface="Tahoma" panose="020B0604030504040204" pitchFamily="34" charset="0"/>
              <a:cs typeface="Tahoma" panose="020B0604030504040204" pitchFamily="34" charset="0"/>
            </a:endParaRPr>
          </a:p>
        </p:txBody>
      </p:sp>
      <p:pic>
        <p:nvPicPr>
          <p:cNvPr id="93" name="Picture 4" descr="Index of /~pptlabs/dev/shapes">
            <a:extLst>
              <a:ext uri="{FF2B5EF4-FFF2-40B4-BE49-F238E27FC236}">
                <a16:creationId xmlns:a16="http://schemas.microsoft.com/office/drawing/2014/main" id="{B76B17E0-9C55-43F0-8CED-63590356967B}"/>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2158499" y="6613772"/>
            <a:ext cx="1447926" cy="144792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45779D64-4284-443E-B8AA-AE9DD34B7EFA}"/>
              </a:ext>
            </a:extLst>
          </p:cNvPr>
          <p:cNvSpPr/>
          <p:nvPr/>
        </p:nvSpPr>
        <p:spPr>
          <a:xfrm>
            <a:off x="284793" y="275771"/>
            <a:ext cx="11674975" cy="6315594"/>
          </a:xfrm>
          <a:prstGeom prst="rect">
            <a:avLst/>
          </a:prstGeom>
          <a:noFill/>
          <a:ln w="57150">
            <a:solidFill>
              <a:srgbClr val="44F5FE"/>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Viền tam giác">
            <a:extLst>
              <a:ext uri="{FF2B5EF4-FFF2-40B4-BE49-F238E27FC236}">
                <a16:creationId xmlns:a16="http://schemas.microsoft.com/office/drawing/2014/main" id="{6462176E-7E63-4337-947A-0B86C763E4D4}"/>
              </a:ext>
            </a:extLst>
          </p:cNvPr>
          <p:cNvSpPr/>
          <p:nvPr/>
        </p:nvSpPr>
        <p:spPr>
          <a:xfrm rot="1838667">
            <a:off x="8695815" y="-4540085"/>
            <a:ext cx="3928950" cy="3387026"/>
          </a:xfrm>
          <a:prstGeom prst="triangl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1" name="Viền tròn trong tam giác">
            <a:extLst>
              <a:ext uri="{FF2B5EF4-FFF2-40B4-BE49-F238E27FC236}">
                <a16:creationId xmlns:a16="http://schemas.microsoft.com/office/drawing/2014/main" id="{BE272D91-DC5D-466A-AD00-4E1484189526}"/>
              </a:ext>
            </a:extLst>
          </p:cNvPr>
          <p:cNvSpPr/>
          <p:nvPr/>
        </p:nvSpPr>
        <p:spPr>
          <a:xfrm rot="12410364">
            <a:off x="12859905" y="1730621"/>
            <a:ext cx="1788886" cy="1788886"/>
          </a:xfrm>
          <a:prstGeom prst="ellipse">
            <a:avLst/>
          </a:prstGeom>
          <a:noFill/>
          <a:ln w="28575">
            <a:solidFill>
              <a:srgbClr val="01ADB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2" name="!!Nền trong viền kim cương">
            <a:extLst>
              <a:ext uri="{FF2B5EF4-FFF2-40B4-BE49-F238E27FC236}">
                <a16:creationId xmlns:a16="http://schemas.microsoft.com/office/drawing/2014/main" id="{F665A8F1-5C90-4983-9F22-2E08804AAF0B}"/>
              </a:ext>
            </a:extLst>
          </p:cNvPr>
          <p:cNvSpPr/>
          <p:nvPr/>
        </p:nvSpPr>
        <p:spPr>
          <a:xfrm rot="11032492">
            <a:off x="-3656405" y="768377"/>
            <a:ext cx="3058610" cy="3058610"/>
          </a:xfrm>
          <a:prstGeom prst="diamond">
            <a:avLst/>
          </a:prstGeom>
          <a:solidFill>
            <a:schemeClr val="tx1">
              <a:lumMod val="85000"/>
              <a:lumOff val="15000"/>
            </a:schemeClr>
          </a:solid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aaaa1">
            <a:extLst>
              <a:ext uri="{FF2B5EF4-FFF2-40B4-BE49-F238E27FC236}">
                <a16:creationId xmlns:a16="http://schemas.microsoft.com/office/drawing/2014/main" id="{2E29353E-1CB9-4CDA-BA1F-7C4DC64220AD}"/>
              </a:ext>
            </a:extLst>
          </p:cNvPr>
          <p:cNvSpPr/>
          <p:nvPr/>
        </p:nvSpPr>
        <p:spPr>
          <a:xfrm rot="10800000">
            <a:off x="-1221902" y="-4449554"/>
            <a:ext cx="4435441" cy="4435441"/>
          </a:xfrm>
          <a:prstGeom prst="diamond">
            <a:avLst/>
          </a:prstGeom>
          <a:noFill/>
          <a:ln w="76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Nữa vòng tròn đứt gạch">
            <a:extLst>
              <a:ext uri="{FF2B5EF4-FFF2-40B4-BE49-F238E27FC236}">
                <a16:creationId xmlns:a16="http://schemas.microsoft.com/office/drawing/2014/main" id="{02D43CA2-62F5-4C27-A046-6DD93DFDBE4D}"/>
              </a:ext>
            </a:extLst>
          </p:cNvPr>
          <p:cNvSpPr/>
          <p:nvPr/>
        </p:nvSpPr>
        <p:spPr>
          <a:xfrm rot="5400000">
            <a:off x="3072246" y="-4092047"/>
            <a:ext cx="3970963" cy="4331126"/>
          </a:xfrm>
          <a:prstGeom prst="blockArc">
            <a:avLst>
              <a:gd name="adj1" fmla="val 8017799"/>
              <a:gd name="adj2" fmla="val 20760407"/>
              <a:gd name="adj3" fmla="val 3141"/>
            </a:avLst>
          </a:prstGeom>
          <a:noFill/>
          <a:ln w="57150">
            <a:solidFill>
              <a:srgbClr val="5C5C5C"/>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2027965119"/>
      </p:ext>
    </p:extLst>
  </p:cSld>
  <p:clrMapOvr>
    <a:masterClrMapping/>
  </p:clrMapOvr>
  <mc:AlternateContent xmlns:mc="http://schemas.openxmlformats.org/markup-compatibility/2006" xmlns:p14="http://schemas.microsoft.com/office/powerpoint/2010/main">
    <mc:Choice Requires="p14">
      <p:transition spd="slow" p14:dur="3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vbn">
            <a:extLst>
              <a:ext uri="{FF2B5EF4-FFF2-40B4-BE49-F238E27FC236}">
                <a16:creationId xmlns:a16="http://schemas.microsoft.com/office/drawing/2014/main" id="{D2D13934-77F4-40EF-AD09-768BE070EECC}"/>
              </a:ext>
            </a:extLst>
          </p:cNvPr>
          <p:cNvSpPr/>
          <p:nvPr/>
        </p:nvSpPr>
        <p:spPr>
          <a:xfrm rot="14377100">
            <a:off x="5835993" y="3207677"/>
            <a:ext cx="539261" cy="561329"/>
          </a:xfrm>
          <a:prstGeom prst="rect">
            <a:avLst/>
          </a:prstGeom>
          <a:noFill/>
          <a:ln w="571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Oval 30">
            <a:extLst>
              <a:ext uri="{FF2B5EF4-FFF2-40B4-BE49-F238E27FC236}">
                <a16:creationId xmlns:a16="http://schemas.microsoft.com/office/drawing/2014/main" id="{951F6B2E-264F-47B8-B934-70610274F704}"/>
              </a:ext>
            </a:extLst>
          </p:cNvPr>
          <p:cNvSpPr/>
          <p:nvPr/>
        </p:nvSpPr>
        <p:spPr>
          <a:xfrm rot="10513182">
            <a:off x="5948868" y="3388315"/>
            <a:ext cx="607785" cy="607785"/>
          </a:xfrm>
          <a:prstGeom prst="ellipse">
            <a:avLst/>
          </a:prstGeom>
          <a:noFill/>
          <a:ln w="571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 name="Rectangle 31">
            <a:extLst>
              <a:ext uri="{FF2B5EF4-FFF2-40B4-BE49-F238E27FC236}">
                <a16:creationId xmlns:a16="http://schemas.microsoft.com/office/drawing/2014/main" id="{A50E5106-5D93-43AD-8855-297A5563E065}"/>
              </a:ext>
            </a:extLst>
          </p:cNvPr>
          <p:cNvSpPr/>
          <p:nvPr/>
        </p:nvSpPr>
        <p:spPr>
          <a:xfrm rot="14335123">
            <a:off x="6005400" y="3434725"/>
            <a:ext cx="494720" cy="514965"/>
          </a:xfrm>
          <a:prstGeom prst="rect">
            <a:avLst/>
          </a:prstGeom>
          <a:noFill/>
          <a:ln w="571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Isosceles Triangle 32">
            <a:extLst>
              <a:ext uri="{FF2B5EF4-FFF2-40B4-BE49-F238E27FC236}">
                <a16:creationId xmlns:a16="http://schemas.microsoft.com/office/drawing/2014/main" id="{7E527FBC-B84B-4A20-9481-ECAB73F08F63}"/>
              </a:ext>
            </a:extLst>
          </p:cNvPr>
          <p:cNvSpPr/>
          <p:nvPr/>
        </p:nvSpPr>
        <p:spPr>
          <a:xfrm rot="9577695">
            <a:off x="5923688" y="3408524"/>
            <a:ext cx="658144" cy="567366"/>
          </a:xfrm>
          <a:prstGeom prst="triangle">
            <a:avLst/>
          </a:prstGeom>
          <a:noFill/>
          <a:ln w="571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Pentagon 33">
            <a:extLst>
              <a:ext uri="{FF2B5EF4-FFF2-40B4-BE49-F238E27FC236}">
                <a16:creationId xmlns:a16="http://schemas.microsoft.com/office/drawing/2014/main" id="{4389C350-FA05-47DA-8516-543A4ECF062E}"/>
              </a:ext>
            </a:extLst>
          </p:cNvPr>
          <p:cNvSpPr/>
          <p:nvPr/>
        </p:nvSpPr>
        <p:spPr>
          <a:xfrm rot="13145733">
            <a:off x="5969332" y="3409465"/>
            <a:ext cx="566856" cy="565485"/>
          </a:xfrm>
          <a:prstGeom prst="pentagon">
            <a:avLst/>
          </a:prstGeom>
          <a:noFill/>
          <a:ln w="571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 name="Moon 34">
            <a:extLst>
              <a:ext uri="{FF2B5EF4-FFF2-40B4-BE49-F238E27FC236}">
                <a16:creationId xmlns:a16="http://schemas.microsoft.com/office/drawing/2014/main" id="{DBB68FF4-B713-4CA4-AD19-75AF7BA006FD}"/>
              </a:ext>
            </a:extLst>
          </p:cNvPr>
          <p:cNvSpPr/>
          <p:nvPr/>
        </p:nvSpPr>
        <p:spPr>
          <a:xfrm rot="12953187" flipH="1">
            <a:off x="6040999" y="3268685"/>
            <a:ext cx="423522" cy="847044"/>
          </a:xfrm>
          <a:prstGeom prst="moon">
            <a:avLst>
              <a:gd name="adj" fmla="val 34195"/>
            </a:avLst>
          </a:prstGeom>
          <a:noFill/>
          <a:ln w="571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9" name="!!sao1">
            <a:extLst>
              <a:ext uri="{FF2B5EF4-FFF2-40B4-BE49-F238E27FC236}">
                <a16:creationId xmlns:a16="http://schemas.microsoft.com/office/drawing/2014/main" id="{5D87A7A4-656F-4608-AAA3-C6C653BA5EF2}"/>
              </a:ext>
            </a:extLst>
          </p:cNvPr>
          <p:cNvSpPr/>
          <p:nvPr/>
        </p:nvSpPr>
        <p:spPr>
          <a:xfrm rot="14692869">
            <a:off x="1296513" y="-1731300"/>
            <a:ext cx="9912493" cy="9912493"/>
          </a:xfrm>
          <a:prstGeom prst="star5">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B97DDD12-ED2A-418E-A3C0-CA20E363451D}"/>
              </a:ext>
            </a:extLst>
          </p:cNvPr>
          <p:cNvSpPr/>
          <p:nvPr/>
        </p:nvSpPr>
        <p:spPr>
          <a:xfrm rot="16200000">
            <a:off x="1460139" y="-449142"/>
            <a:ext cx="5881604" cy="7792058"/>
          </a:xfrm>
          <a:prstGeom prst="rect">
            <a:avLst/>
          </a:prstGeom>
          <a:noFill/>
          <a:ln w="57150">
            <a:solidFill>
              <a:srgbClr val="3A9C95"/>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44" name="Group 43">
            <a:extLst>
              <a:ext uri="{FF2B5EF4-FFF2-40B4-BE49-F238E27FC236}">
                <a16:creationId xmlns:a16="http://schemas.microsoft.com/office/drawing/2014/main" id="{5E309493-C455-491E-956B-E0AA5B6564E9}"/>
              </a:ext>
            </a:extLst>
          </p:cNvPr>
          <p:cNvGrpSpPr/>
          <p:nvPr/>
        </p:nvGrpSpPr>
        <p:grpSpPr>
          <a:xfrm flipH="1">
            <a:off x="9603407" y="2470258"/>
            <a:ext cx="1177835" cy="4432152"/>
            <a:chOff x="8269148" y="2257243"/>
            <a:chExt cx="1233691" cy="4642338"/>
          </a:xfrm>
          <a:solidFill>
            <a:srgbClr val="3B3838"/>
          </a:solidFill>
        </p:grpSpPr>
        <p:sp>
          <p:nvSpPr>
            <p:cNvPr id="52" name="Freeform: Shape 51">
              <a:extLst>
                <a:ext uri="{FF2B5EF4-FFF2-40B4-BE49-F238E27FC236}">
                  <a16:creationId xmlns:a16="http://schemas.microsoft.com/office/drawing/2014/main" id="{1B26264C-F512-4491-A4EF-C2BA7620CD09}"/>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Freeform: Shape 52">
              <a:extLst>
                <a:ext uri="{FF2B5EF4-FFF2-40B4-BE49-F238E27FC236}">
                  <a16:creationId xmlns:a16="http://schemas.microsoft.com/office/drawing/2014/main" id="{8D0942EB-B602-4EB7-B86E-14B6206CCBCA}"/>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54" name="Group 53">
            <a:extLst>
              <a:ext uri="{FF2B5EF4-FFF2-40B4-BE49-F238E27FC236}">
                <a16:creationId xmlns:a16="http://schemas.microsoft.com/office/drawing/2014/main" id="{0E3C9EF6-7120-4801-B276-A4A73B678933}"/>
              </a:ext>
            </a:extLst>
          </p:cNvPr>
          <p:cNvGrpSpPr/>
          <p:nvPr/>
        </p:nvGrpSpPr>
        <p:grpSpPr>
          <a:xfrm>
            <a:off x="10809313" y="639718"/>
            <a:ext cx="1350499" cy="6262692"/>
            <a:chOff x="10458385" y="595308"/>
            <a:chExt cx="1350499" cy="6262692"/>
          </a:xfrm>
        </p:grpSpPr>
        <p:sp>
          <p:nvSpPr>
            <p:cNvPr id="55" name="Freeform: Shape 54">
              <a:extLst>
                <a:ext uri="{FF2B5EF4-FFF2-40B4-BE49-F238E27FC236}">
                  <a16:creationId xmlns:a16="http://schemas.microsoft.com/office/drawing/2014/main" id="{AC11FCB0-272E-42AB-B356-24318710F723}"/>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56" name="Straight Connector 55">
              <a:extLst>
                <a:ext uri="{FF2B5EF4-FFF2-40B4-BE49-F238E27FC236}">
                  <a16:creationId xmlns:a16="http://schemas.microsoft.com/office/drawing/2014/main" id="{EA30B7C8-2A38-4EAB-AC74-52F78CC6A95A}"/>
                </a:ext>
              </a:extLst>
            </p:cNvPr>
            <p:cNvCxnSpPr>
              <a:endCxn id="55"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43A39160-31AD-4AEF-AE3D-23CA218E688A}"/>
              </a:ext>
            </a:extLst>
          </p:cNvPr>
          <p:cNvGrpSpPr/>
          <p:nvPr/>
        </p:nvGrpSpPr>
        <p:grpSpPr>
          <a:xfrm>
            <a:off x="10428105" y="3954307"/>
            <a:ext cx="933795" cy="2911217"/>
            <a:chOff x="6156878" y="1263490"/>
            <a:chExt cx="2445840" cy="5564834"/>
          </a:xfrm>
          <a:solidFill>
            <a:schemeClr val="tx1">
              <a:lumMod val="95000"/>
              <a:lumOff val="5000"/>
              <a:alpha val="60000"/>
            </a:schemeClr>
          </a:solidFill>
        </p:grpSpPr>
        <p:sp>
          <p:nvSpPr>
            <p:cNvPr id="58" name="Rectangle 57">
              <a:extLst>
                <a:ext uri="{FF2B5EF4-FFF2-40B4-BE49-F238E27FC236}">
                  <a16:creationId xmlns:a16="http://schemas.microsoft.com/office/drawing/2014/main" id="{6223382D-DB26-4336-A72F-332142884B92}"/>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Rectangle 58">
              <a:extLst>
                <a:ext uri="{FF2B5EF4-FFF2-40B4-BE49-F238E27FC236}">
                  <a16:creationId xmlns:a16="http://schemas.microsoft.com/office/drawing/2014/main" id="{AB4A6AD6-A7AA-45DB-9028-6350C166F454}"/>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Rectangle 59">
              <a:extLst>
                <a:ext uri="{FF2B5EF4-FFF2-40B4-BE49-F238E27FC236}">
                  <a16:creationId xmlns:a16="http://schemas.microsoft.com/office/drawing/2014/main" id="{45B30A88-D567-482C-B9F6-D35A53065ACF}"/>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Rectangle 60">
              <a:extLst>
                <a:ext uri="{FF2B5EF4-FFF2-40B4-BE49-F238E27FC236}">
                  <a16:creationId xmlns:a16="http://schemas.microsoft.com/office/drawing/2014/main" id="{5FE28CDA-291E-4C44-8403-08264C224A58}"/>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61">
              <a:extLst>
                <a:ext uri="{FF2B5EF4-FFF2-40B4-BE49-F238E27FC236}">
                  <a16:creationId xmlns:a16="http://schemas.microsoft.com/office/drawing/2014/main" id="{D3DDD24F-2694-4785-BA8D-050840D0E2E8}"/>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Rectangle 62">
              <a:extLst>
                <a:ext uri="{FF2B5EF4-FFF2-40B4-BE49-F238E27FC236}">
                  <a16:creationId xmlns:a16="http://schemas.microsoft.com/office/drawing/2014/main" id="{3703E626-03DA-470A-A9C3-540B3E4A196A}"/>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Rectangle 63">
              <a:extLst>
                <a:ext uri="{FF2B5EF4-FFF2-40B4-BE49-F238E27FC236}">
                  <a16:creationId xmlns:a16="http://schemas.microsoft.com/office/drawing/2014/main" id="{10146AEE-5A9E-4D31-83D6-E8F280997107}"/>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Rectangle 64">
              <a:extLst>
                <a:ext uri="{FF2B5EF4-FFF2-40B4-BE49-F238E27FC236}">
                  <a16:creationId xmlns:a16="http://schemas.microsoft.com/office/drawing/2014/main" id="{CEB40CB9-AB79-4553-8798-C05D35B644CA}"/>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Rectangle 65">
              <a:extLst>
                <a:ext uri="{FF2B5EF4-FFF2-40B4-BE49-F238E27FC236}">
                  <a16:creationId xmlns:a16="http://schemas.microsoft.com/office/drawing/2014/main" id="{AAF712A2-00F7-4FB4-BC5C-A01521C1532F}"/>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a:extLst>
                <a:ext uri="{FF2B5EF4-FFF2-40B4-BE49-F238E27FC236}">
                  <a16:creationId xmlns:a16="http://schemas.microsoft.com/office/drawing/2014/main" id="{EBB8237C-997E-47F3-B504-0D0C27C86FD2}"/>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F95F1C1F-117F-4E28-89C4-68C5981FE0BB}"/>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Rectangle 68">
              <a:extLst>
                <a:ext uri="{FF2B5EF4-FFF2-40B4-BE49-F238E27FC236}">
                  <a16:creationId xmlns:a16="http://schemas.microsoft.com/office/drawing/2014/main" id="{2596040B-9C9E-4548-AFA8-DD01CBFC85B0}"/>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Rectangle 69">
              <a:extLst>
                <a:ext uri="{FF2B5EF4-FFF2-40B4-BE49-F238E27FC236}">
                  <a16:creationId xmlns:a16="http://schemas.microsoft.com/office/drawing/2014/main" id="{600A1391-F2BC-402F-83B9-7B9CD6F2762D}"/>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Rectangle 70">
              <a:extLst>
                <a:ext uri="{FF2B5EF4-FFF2-40B4-BE49-F238E27FC236}">
                  <a16:creationId xmlns:a16="http://schemas.microsoft.com/office/drawing/2014/main" id="{0D91D05E-24DD-4E8A-9C8C-D12480C299DA}"/>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AFD7A516-EAAA-4E80-BBA5-4A2903907EE7}"/>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1984E263-7FAD-49D7-8F95-9B521D33079D}"/>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74" name="Group 73">
            <a:extLst>
              <a:ext uri="{FF2B5EF4-FFF2-40B4-BE49-F238E27FC236}">
                <a16:creationId xmlns:a16="http://schemas.microsoft.com/office/drawing/2014/main" id="{9FB2B7C6-3358-4990-AE89-893DB5BA71E9}"/>
              </a:ext>
            </a:extLst>
          </p:cNvPr>
          <p:cNvGrpSpPr/>
          <p:nvPr/>
        </p:nvGrpSpPr>
        <p:grpSpPr>
          <a:xfrm>
            <a:off x="9465116" y="4866751"/>
            <a:ext cx="1145426" cy="2005673"/>
            <a:chOff x="6156879" y="1263490"/>
            <a:chExt cx="2445841" cy="5564834"/>
          </a:xfrm>
          <a:solidFill>
            <a:srgbClr val="7F7F7F">
              <a:alpha val="60000"/>
            </a:srgbClr>
          </a:solidFill>
        </p:grpSpPr>
        <p:sp>
          <p:nvSpPr>
            <p:cNvPr id="75" name="Rectangle 74">
              <a:extLst>
                <a:ext uri="{FF2B5EF4-FFF2-40B4-BE49-F238E27FC236}">
                  <a16:creationId xmlns:a16="http://schemas.microsoft.com/office/drawing/2014/main" id="{9F5911B7-E9EF-47C5-ADAF-4A4E8F4951DB}"/>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Rectangle 75">
              <a:extLst>
                <a:ext uri="{FF2B5EF4-FFF2-40B4-BE49-F238E27FC236}">
                  <a16:creationId xmlns:a16="http://schemas.microsoft.com/office/drawing/2014/main" id="{F2D782BE-C95F-45F8-882A-3F7FAFC212E4}"/>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Rectangle 76">
              <a:extLst>
                <a:ext uri="{FF2B5EF4-FFF2-40B4-BE49-F238E27FC236}">
                  <a16:creationId xmlns:a16="http://schemas.microsoft.com/office/drawing/2014/main" id="{DF714C48-BDBF-4B72-BAAD-33BB9BBF8CE4}"/>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Rectangle 77">
              <a:extLst>
                <a:ext uri="{FF2B5EF4-FFF2-40B4-BE49-F238E27FC236}">
                  <a16:creationId xmlns:a16="http://schemas.microsoft.com/office/drawing/2014/main" id="{C46860D8-D5E8-4967-9961-B75BDE2978F0}"/>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78">
              <a:extLst>
                <a:ext uri="{FF2B5EF4-FFF2-40B4-BE49-F238E27FC236}">
                  <a16:creationId xmlns:a16="http://schemas.microsoft.com/office/drawing/2014/main" id="{5733530A-9C17-4FE6-BC40-23137CED5131}"/>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Rectangle 79">
              <a:extLst>
                <a:ext uri="{FF2B5EF4-FFF2-40B4-BE49-F238E27FC236}">
                  <a16:creationId xmlns:a16="http://schemas.microsoft.com/office/drawing/2014/main" id="{1C666007-7725-4FEE-A226-42EAB7164497}"/>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76222355-0496-4F31-97AA-17C139E8C4F8}"/>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2AE3369B-DEC7-46E9-8204-6A65FAC46797}"/>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C2D5305D-5286-49F0-8DDF-DEF97B094C50}"/>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A39C5856-7ECE-4ED6-84A0-4AF0E6BB9EAB}"/>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84">
              <a:extLst>
                <a:ext uri="{FF2B5EF4-FFF2-40B4-BE49-F238E27FC236}">
                  <a16:creationId xmlns:a16="http://schemas.microsoft.com/office/drawing/2014/main" id="{65F61727-2D82-4CCB-9BD9-3E138234C47A}"/>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Rectangle 85">
              <a:extLst>
                <a:ext uri="{FF2B5EF4-FFF2-40B4-BE49-F238E27FC236}">
                  <a16:creationId xmlns:a16="http://schemas.microsoft.com/office/drawing/2014/main" id="{70DACE82-2089-4309-B1F0-60BAE48BFB55}"/>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964B0B02-ED64-4C70-A7D2-C734B8DE5A41}"/>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Rectangle 87">
              <a:extLst>
                <a:ext uri="{FF2B5EF4-FFF2-40B4-BE49-F238E27FC236}">
                  <a16:creationId xmlns:a16="http://schemas.microsoft.com/office/drawing/2014/main" id="{8E34D40F-B129-42BF-A032-C65263A97421}"/>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Rectangle 88">
              <a:extLst>
                <a:ext uri="{FF2B5EF4-FFF2-40B4-BE49-F238E27FC236}">
                  <a16:creationId xmlns:a16="http://schemas.microsoft.com/office/drawing/2014/main" id="{CB9D73B8-DB8D-4137-9B68-53455253EE6D}"/>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C2B75239-9B1D-4BA5-A9A2-C8AFBC8D8200}"/>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91" name="Group 90">
            <a:extLst>
              <a:ext uri="{FF2B5EF4-FFF2-40B4-BE49-F238E27FC236}">
                <a16:creationId xmlns:a16="http://schemas.microsoft.com/office/drawing/2014/main" id="{23F28E3E-B958-402D-B834-FA98F14F6D1B}"/>
              </a:ext>
            </a:extLst>
          </p:cNvPr>
          <p:cNvGrpSpPr/>
          <p:nvPr/>
        </p:nvGrpSpPr>
        <p:grpSpPr>
          <a:xfrm>
            <a:off x="8837902" y="5439827"/>
            <a:ext cx="736717" cy="1393703"/>
            <a:chOff x="6156878" y="1263490"/>
            <a:chExt cx="2445840" cy="5564834"/>
          </a:xfrm>
          <a:solidFill>
            <a:schemeClr val="tx1">
              <a:lumMod val="65000"/>
              <a:lumOff val="35000"/>
              <a:alpha val="60000"/>
            </a:schemeClr>
          </a:solidFill>
        </p:grpSpPr>
        <p:sp>
          <p:nvSpPr>
            <p:cNvPr id="92" name="Rectangle 91">
              <a:extLst>
                <a:ext uri="{FF2B5EF4-FFF2-40B4-BE49-F238E27FC236}">
                  <a16:creationId xmlns:a16="http://schemas.microsoft.com/office/drawing/2014/main" id="{7008C1B3-330A-48F7-88F6-FCBBC2590C5C}"/>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3" name="Rectangle 92">
              <a:extLst>
                <a:ext uri="{FF2B5EF4-FFF2-40B4-BE49-F238E27FC236}">
                  <a16:creationId xmlns:a16="http://schemas.microsoft.com/office/drawing/2014/main" id="{35F990D0-3022-45F4-B0EF-39F639F9DB31}"/>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Rectangle 93">
              <a:extLst>
                <a:ext uri="{FF2B5EF4-FFF2-40B4-BE49-F238E27FC236}">
                  <a16:creationId xmlns:a16="http://schemas.microsoft.com/office/drawing/2014/main" id="{6195CB2B-66EB-40FF-87C7-461D84F15FEA}"/>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94">
              <a:extLst>
                <a:ext uri="{FF2B5EF4-FFF2-40B4-BE49-F238E27FC236}">
                  <a16:creationId xmlns:a16="http://schemas.microsoft.com/office/drawing/2014/main" id="{5A5958FE-1101-4630-8086-B5B0021E91A6}"/>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DB800547-C121-4B09-BB08-E4A8415FB3AA}"/>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C00412CB-DE06-463A-8C69-276FE5E86FEA}"/>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86639599-355E-4C1A-8614-036D8CA99BD0}"/>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Rectangle 98">
              <a:extLst>
                <a:ext uri="{FF2B5EF4-FFF2-40B4-BE49-F238E27FC236}">
                  <a16:creationId xmlns:a16="http://schemas.microsoft.com/office/drawing/2014/main" id="{3849D5A1-D6C1-4578-A7A7-79062691AF2E}"/>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0904248D-1F3C-47CA-BD0E-EC40BD0D01D8}"/>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7B8A7356-4174-419D-BB6B-84149B3D4C57}"/>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F8E4BEB7-B56D-4742-8D60-BE7C1392620C}"/>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E5134BB9-8C7A-443A-BAFA-531B55B0EEEC}"/>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7DF793D3-879A-499D-8382-313C31EB12C9}"/>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0CC2118F-CFC6-4724-891D-0883499527A7}"/>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B28AC1F7-E72C-4BDC-9F1E-87DA162FA687}"/>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D91B21B7-20A4-4925-B0BB-EB57C9D25FD1}"/>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17" name="!!vuong 1a">
            <a:extLst>
              <a:ext uri="{FF2B5EF4-FFF2-40B4-BE49-F238E27FC236}">
                <a16:creationId xmlns:a16="http://schemas.microsoft.com/office/drawing/2014/main" id="{71FF63D1-A345-44EF-BF8E-7A5AE28F6A08}"/>
              </a:ext>
            </a:extLst>
          </p:cNvPr>
          <p:cNvSpPr/>
          <p:nvPr/>
        </p:nvSpPr>
        <p:spPr>
          <a:xfrm rot="10800000">
            <a:off x="1562475" y="2369642"/>
            <a:ext cx="4690285" cy="2237398"/>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Arrow: Chevron 117">
            <a:extLst>
              <a:ext uri="{FF2B5EF4-FFF2-40B4-BE49-F238E27FC236}">
                <a16:creationId xmlns:a16="http://schemas.microsoft.com/office/drawing/2014/main" id="{82C01920-C3A1-4767-94BC-FEEE1364A858}"/>
              </a:ext>
            </a:extLst>
          </p:cNvPr>
          <p:cNvSpPr/>
          <p:nvPr/>
        </p:nvSpPr>
        <p:spPr>
          <a:xfrm rot="16200000" flipH="1" flipV="1">
            <a:off x="627573" y="16709438"/>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9" name="Arrow: Chevron 118">
            <a:extLst>
              <a:ext uri="{FF2B5EF4-FFF2-40B4-BE49-F238E27FC236}">
                <a16:creationId xmlns:a16="http://schemas.microsoft.com/office/drawing/2014/main" id="{A2D5D5FD-8943-4B3B-B446-B61AAA9F5BCA}"/>
              </a:ext>
            </a:extLst>
          </p:cNvPr>
          <p:cNvSpPr/>
          <p:nvPr/>
        </p:nvSpPr>
        <p:spPr>
          <a:xfrm rot="16200000" flipH="1" flipV="1">
            <a:off x="3150001" y="24571713"/>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0" name="Arrow: Chevron 119">
            <a:extLst>
              <a:ext uri="{FF2B5EF4-FFF2-40B4-BE49-F238E27FC236}">
                <a16:creationId xmlns:a16="http://schemas.microsoft.com/office/drawing/2014/main" id="{95305318-EAE1-439F-B7A3-0130D877DBBF}"/>
              </a:ext>
            </a:extLst>
          </p:cNvPr>
          <p:cNvSpPr/>
          <p:nvPr/>
        </p:nvSpPr>
        <p:spPr>
          <a:xfrm rot="16200000" flipH="1" flipV="1">
            <a:off x="5928772" y="9634445"/>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1" name="Arrow: Chevron 120">
            <a:extLst>
              <a:ext uri="{FF2B5EF4-FFF2-40B4-BE49-F238E27FC236}">
                <a16:creationId xmlns:a16="http://schemas.microsoft.com/office/drawing/2014/main" id="{F770BE0C-4D81-45E5-A24E-E98D0379DE9B}"/>
              </a:ext>
            </a:extLst>
          </p:cNvPr>
          <p:cNvSpPr/>
          <p:nvPr/>
        </p:nvSpPr>
        <p:spPr>
          <a:xfrm rot="16200000" flipH="1" flipV="1">
            <a:off x="5524040" y="19536733"/>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2" name="Arrow: Chevron 121">
            <a:extLst>
              <a:ext uri="{FF2B5EF4-FFF2-40B4-BE49-F238E27FC236}">
                <a16:creationId xmlns:a16="http://schemas.microsoft.com/office/drawing/2014/main" id="{F9BCB37C-AFF1-4813-B5CB-5080981628A0}"/>
              </a:ext>
            </a:extLst>
          </p:cNvPr>
          <p:cNvSpPr/>
          <p:nvPr/>
        </p:nvSpPr>
        <p:spPr>
          <a:xfrm rot="16200000" flipH="1" flipV="1">
            <a:off x="2103742" y="7603633"/>
            <a:ext cx="1010560"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3" name="Arrow: Chevron 122">
            <a:extLst>
              <a:ext uri="{FF2B5EF4-FFF2-40B4-BE49-F238E27FC236}">
                <a16:creationId xmlns:a16="http://schemas.microsoft.com/office/drawing/2014/main" id="{F18597D0-A98F-47EF-8758-7D01C2E72D1D}"/>
              </a:ext>
            </a:extLst>
          </p:cNvPr>
          <p:cNvSpPr/>
          <p:nvPr/>
        </p:nvSpPr>
        <p:spPr>
          <a:xfrm rot="16200000" flipH="1" flipV="1">
            <a:off x="8222105" y="28197585"/>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4" name="Arrow: Chevron 123">
            <a:extLst>
              <a:ext uri="{FF2B5EF4-FFF2-40B4-BE49-F238E27FC236}">
                <a16:creationId xmlns:a16="http://schemas.microsoft.com/office/drawing/2014/main" id="{9BC25EAA-42E0-4483-AE96-DB867425FBC2}"/>
              </a:ext>
            </a:extLst>
          </p:cNvPr>
          <p:cNvSpPr/>
          <p:nvPr/>
        </p:nvSpPr>
        <p:spPr>
          <a:xfrm rot="16200000" flipH="1" flipV="1">
            <a:off x="8598655" y="12694949"/>
            <a:ext cx="1032456"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5" name="Arrow: Chevron 124">
            <a:extLst>
              <a:ext uri="{FF2B5EF4-FFF2-40B4-BE49-F238E27FC236}">
                <a16:creationId xmlns:a16="http://schemas.microsoft.com/office/drawing/2014/main" id="{B2B4328D-67C9-4C44-ACEF-676937985B86}"/>
              </a:ext>
            </a:extLst>
          </p:cNvPr>
          <p:cNvSpPr/>
          <p:nvPr/>
        </p:nvSpPr>
        <p:spPr>
          <a:xfrm rot="16200000" flipH="1" flipV="1">
            <a:off x="10359918" y="21620212"/>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9" name="TextBox 18">
            <a:extLst>
              <a:ext uri="{FF2B5EF4-FFF2-40B4-BE49-F238E27FC236}">
                <a16:creationId xmlns:a16="http://schemas.microsoft.com/office/drawing/2014/main" id="{C9A8C707-AF8C-4419-97E5-B95184755F48}"/>
              </a:ext>
            </a:extLst>
          </p:cNvPr>
          <p:cNvSpPr txBox="1"/>
          <p:nvPr/>
        </p:nvSpPr>
        <p:spPr>
          <a:xfrm>
            <a:off x="1697794" y="2635000"/>
            <a:ext cx="4014386" cy="1587999"/>
          </a:xfrm>
          <a:prstGeom prst="rect">
            <a:avLst/>
          </a:prstGeom>
          <a:noFill/>
        </p:spPr>
        <p:txBody>
          <a:bodyPr wrap="square">
            <a:spAutoFit/>
          </a:bodyPr>
          <a:lstStyle/>
          <a:p>
            <a:pPr lvl="1" algn="ctr" fontAlgn="base">
              <a:lnSpc>
                <a:spcPct val="120000"/>
              </a:lnSpc>
              <a:spcBef>
                <a:spcPts val="600"/>
              </a:spcBef>
              <a:spcAft>
                <a:spcPts val="600"/>
              </a:spcAft>
              <a:buClr>
                <a:srgbClr val="000000"/>
              </a:buClr>
            </a:pP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Đặc</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điểm</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nổi</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bật</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của</a:t>
            </a:r>
            <a:r>
              <a:rPr lang="en-US" sz="2800" b="1" u="none" strike="noStrike" kern="0" spc="0">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chính</a:t>
            </a:r>
            <a:r>
              <a:rPr lang="en-US" sz="2800" b="1" u="none" strike="noStrike" kern="0" spc="0">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sách</a:t>
            </a:r>
            <a:r>
              <a:rPr lang="en-US" sz="2800" b="1" u="none" strike="noStrike" kern="0" spc="0">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đối</a:t>
            </a:r>
            <a:r>
              <a:rPr lang="en-US" sz="2800" b="1" u="none" strike="noStrike" kern="0" spc="0">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ngoại</a:t>
            </a:r>
            <a:r>
              <a:rPr lang="en-US" sz="2800" b="1" u="none" strike="noStrike" kern="0" spc="0">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Việt</a:t>
            </a:r>
            <a:r>
              <a:rPr lang="en-US" sz="2800" b="1" u="none" strike="noStrike" kern="0" spc="0">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Nam</a:t>
            </a:r>
            <a:endParaRPr lang="vi-VN" sz="2800" b="1" u="none" strike="noStrike" kern="0" spc="0">
              <a:ln>
                <a:noFill/>
              </a:ln>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918421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án cây 2">
            <a:extLst>
              <a:ext uri="{FF2B5EF4-FFF2-40B4-BE49-F238E27FC236}">
                <a16:creationId xmlns:a16="http://schemas.microsoft.com/office/drawing/2014/main" id="{0F49A584-C51F-4E4D-98E5-E596EF8EF511}"/>
              </a:ext>
            </a:extLst>
          </p:cNvPr>
          <p:cNvSpPr/>
          <p:nvPr/>
        </p:nvSpPr>
        <p:spPr>
          <a:xfrm flipH="1">
            <a:off x="9236679" y="5938685"/>
            <a:ext cx="73521" cy="31596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Tán cây 2.2">
            <a:extLst>
              <a:ext uri="{FF2B5EF4-FFF2-40B4-BE49-F238E27FC236}">
                <a16:creationId xmlns:a16="http://schemas.microsoft.com/office/drawing/2014/main" id="{2D509976-4792-4A17-A416-449EC6F6AABC}"/>
              </a:ext>
            </a:extLst>
          </p:cNvPr>
          <p:cNvSpPr/>
          <p:nvPr/>
        </p:nvSpPr>
        <p:spPr>
          <a:xfrm flipH="1">
            <a:off x="9815316" y="5250351"/>
            <a:ext cx="80803" cy="397850"/>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Ô Nội dung Tổng quan">
            <a:extLst>
              <a:ext uri="{FF2B5EF4-FFF2-40B4-BE49-F238E27FC236}">
                <a16:creationId xmlns:a16="http://schemas.microsoft.com/office/drawing/2014/main" id="{DE4D4C27-ED90-42FD-9403-A045E346259C}"/>
              </a:ext>
            </a:extLst>
          </p:cNvPr>
          <p:cNvSpPr/>
          <p:nvPr/>
        </p:nvSpPr>
        <p:spPr>
          <a:xfrm>
            <a:off x="1190171" y="1533280"/>
            <a:ext cx="9548665" cy="5016993"/>
          </a:xfrm>
          <a:prstGeom prst="rect">
            <a:avLst/>
          </a:prstGeom>
          <a:noFill/>
          <a:ln w="3810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2400" b="1"/>
          </a:p>
        </p:txBody>
      </p:sp>
      <p:sp>
        <p:nvSpPr>
          <p:cNvPr id="13" name="Oval 12">
            <a:extLst>
              <a:ext uri="{FF2B5EF4-FFF2-40B4-BE49-F238E27FC236}">
                <a16:creationId xmlns:a16="http://schemas.microsoft.com/office/drawing/2014/main" id="{7A2022A1-26B7-4BDF-8813-D0626E87CBA5}"/>
              </a:ext>
            </a:extLst>
          </p:cNvPr>
          <p:cNvSpPr/>
          <p:nvPr/>
        </p:nvSpPr>
        <p:spPr>
          <a:xfrm>
            <a:off x="4824974" y="271195"/>
            <a:ext cx="1463417" cy="1463417"/>
          </a:xfrm>
          <a:prstGeom prst="ellipse">
            <a:avLst/>
          </a:prstGeom>
          <a:noFill/>
          <a:ln w="57150">
            <a:solidFill>
              <a:srgbClr val="7F7F7F">
                <a:alpha val="45098"/>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cvbn">
            <a:extLst>
              <a:ext uri="{FF2B5EF4-FFF2-40B4-BE49-F238E27FC236}">
                <a16:creationId xmlns:a16="http://schemas.microsoft.com/office/drawing/2014/main" id="{B93A76D6-92D3-4222-91D1-0964FB9603C6}"/>
              </a:ext>
            </a:extLst>
          </p:cNvPr>
          <p:cNvSpPr/>
          <p:nvPr/>
        </p:nvSpPr>
        <p:spPr>
          <a:xfrm rot="3874875">
            <a:off x="2104394" y="1557581"/>
            <a:ext cx="1920590" cy="1999185"/>
          </a:xfrm>
          <a:prstGeom prst="rect">
            <a:avLst/>
          </a:prstGeom>
          <a:noFill/>
          <a:ln w="57150">
            <a:solidFill>
              <a:srgbClr val="7F7F7F">
                <a:alpha val="5098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B97DDD12-ED2A-418E-A3C0-CA20E363451D}"/>
              </a:ext>
            </a:extLst>
          </p:cNvPr>
          <p:cNvSpPr/>
          <p:nvPr/>
        </p:nvSpPr>
        <p:spPr>
          <a:xfrm rot="16200000">
            <a:off x="2877672" y="-2433917"/>
            <a:ext cx="6454585" cy="11725837"/>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7B9D8DB-8248-4915-B7C7-BE27CFD04E27}"/>
              </a:ext>
            </a:extLst>
          </p:cNvPr>
          <p:cNvSpPr txBox="1"/>
          <p:nvPr/>
        </p:nvSpPr>
        <p:spPr>
          <a:xfrm>
            <a:off x="5045284" y="618793"/>
            <a:ext cx="2088373" cy="1292662"/>
          </a:xfrm>
          <a:prstGeom prst="rect">
            <a:avLst/>
          </a:prstGeom>
          <a:noFill/>
        </p:spPr>
        <p:txBody>
          <a:bodyPr wrap="square" rtlCol="0">
            <a:spAutoFit/>
          </a:bodyPr>
          <a:lstStyle/>
          <a:p>
            <a:pPr algn="ctr"/>
            <a:r>
              <a:rPr lang="en-US" sz="1800">
                <a:solidFill>
                  <a:srgbClr val="D1D1D1"/>
                </a:solidFill>
                <a:effectLst/>
                <a:latin typeface="Times New Roman" panose="02020603050405020304" pitchFamily="18" charset="0"/>
                <a:ea typeface="Calibri" panose="020F0502020204030204" pitchFamily="34" charset="0"/>
                <a:cs typeface="Mangal" panose="02040503050203030202" pitchFamily="18" charset="0"/>
              </a:rPr>
              <a:t> </a:t>
            </a: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Thứ</a:t>
            </a:r>
            <a:r>
              <a:rPr lang="en-US" sz="24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nhất</a:t>
            </a:r>
            <a:r>
              <a:rPr lang="en-US" sz="24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là</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độc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lập</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dân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tộc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gắn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liền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với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chủ</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nghĩa</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xã</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hội</a:t>
            </a:r>
            <a:endParaRPr lang="vi-VN" b="1">
              <a:solidFill>
                <a:srgbClr val="D1D1D1"/>
              </a:solidFill>
              <a:latin typeface="Tahoma" panose="020B0604030504040204" pitchFamily="34" charset="0"/>
              <a:ea typeface="Tahoma" panose="020B0604030504040204" pitchFamily="34" charset="0"/>
              <a:cs typeface="Tahoma" panose="020B0604030504040204" pitchFamily="34" charset="0"/>
            </a:endParaRPr>
          </a:p>
        </p:txBody>
      </p:sp>
      <p:sp>
        <p:nvSpPr>
          <p:cNvPr id="31" name="TextBox 30">
            <a:extLst>
              <a:ext uri="{FF2B5EF4-FFF2-40B4-BE49-F238E27FC236}">
                <a16:creationId xmlns:a16="http://schemas.microsoft.com/office/drawing/2014/main" id="{8D582A8B-854A-420B-9056-276DFD7F0872}"/>
              </a:ext>
            </a:extLst>
          </p:cNvPr>
          <p:cNvSpPr txBox="1"/>
          <p:nvPr/>
        </p:nvSpPr>
        <p:spPr>
          <a:xfrm>
            <a:off x="1774211" y="1641846"/>
            <a:ext cx="2630048" cy="2123658"/>
          </a:xfrm>
          <a:prstGeom prst="rect">
            <a:avLst/>
          </a:prstGeom>
          <a:noFill/>
        </p:spPr>
        <p:txBody>
          <a:bodyPr wrap="square">
            <a:spAutoFit/>
          </a:bodyPr>
          <a:lstStyle/>
          <a:p>
            <a:pPr algn="ct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Thứ</a:t>
            </a:r>
            <a:r>
              <a:rPr lang="en-US" sz="24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hai</a:t>
            </a:r>
            <a:r>
              <a:rPr lang="en-US" sz="24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là</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tính</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độc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lập</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tự</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chủ</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tự</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lực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tự</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cường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đồng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thời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tăng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cường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đoàn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kết</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quốc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tế</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và</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mở</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rộng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hợp</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tác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quốc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tế</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endParaRPr lang="vi-VN" b="1">
              <a:solidFill>
                <a:srgbClr val="D1D1D1"/>
              </a:solidFill>
              <a:latin typeface="Tahoma" panose="020B0604030504040204" pitchFamily="34" charset="0"/>
              <a:ea typeface="Tahoma" panose="020B0604030504040204" pitchFamily="34" charset="0"/>
              <a:cs typeface="Tahoma" panose="020B0604030504040204" pitchFamily="34" charset="0"/>
            </a:endParaRPr>
          </a:p>
        </p:txBody>
      </p:sp>
      <p:sp>
        <p:nvSpPr>
          <p:cNvPr id="33" name="TextBox 32">
            <a:extLst>
              <a:ext uri="{FF2B5EF4-FFF2-40B4-BE49-F238E27FC236}">
                <a16:creationId xmlns:a16="http://schemas.microsoft.com/office/drawing/2014/main" id="{A91CDD88-E896-4127-A04B-26414AD79A1C}"/>
              </a:ext>
            </a:extLst>
          </p:cNvPr>
          <p:cNvSpPr txBox="1"/>
          <p:nvPr/>
        </p:nvSpPr>
        <p:spPr>
          <a:xfrm>
            <a:off x="8164602" y="1607649"/>
            <a:ext cx="2088373" cy="1846659"/>
          </a:xfrm>
          <a:prstGeom prst="rect">
            <a:avLst/>
          </a:prstGeom>
          <a:noFill/>
        </p:spPr>
        <p:txBody>
          <a:bodyPr wrap="square">
            <a:spAutoFit/>
          </a:bodyPr>
          <a:lstStyle/>
          <a:p>
            <a:pPr algn="ct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Thứ</a:t>
            </a:r>
            <a:r>
              <a:rPr lang="en-US" sz="24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ba</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hoạt</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động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ngoại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dựa</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trên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cơ</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sở</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kết</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hợp</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sức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mạnh</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dân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tộc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và</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thời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đại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endParaRPr lang="vi-VN" b="1">
              <a:solidFill>
                <a:srgbClr val="D1D1D1"/>
              </a:solidFill>
              <a:latin typeface="Tahoma" panose="020B0604030504040204" pitchFamily="34" charset="0"/>
              <a:ea typeface="Tahoma" panose="020B0604030504040204" pitchFamily="34" charset="0"/>
              <a:cs typeface="Tahoma" panose="020B0604030504040204" pitchFamily="34" charset="0"/>
            </a:endParaRPr>
          </a:p>
        </p:txBody>
      </p:sp>
      <p:sp>
        <p:nvSpPr>
          <p:cNvPr id="35" name="TextBox 34">
            <a:extLst>
              <a:ext uri="{FF2B5EF4-FFF2-40B4-BE49-F238E27FC236}">
                <a16:creationId xmlns:a16="http://schemas.microsoft.com/office/drawing/2014/main" id="{6F4C1447-155C-402A-BD56-3ED91680B2B8}"/>
              </a:ext>
            </a:extLst>
          </p:cNvPr>
          <p:cNvSpPr txBox="1"/>
          <p:nvPr/>
        </p:nvSpPr>
        <p:spPr>
          <a:xfrm>
            <a:off x="1492326" y="4061992"/>
            <a:ext cx="3242962" cy="2400657"/>
          </a:xfrm>
          <a:prstGeom prst="rect">
            <a:avLst/>
          </a:prstGeom>
          <a:noFill/>
        </p:spPr>
        <p:txBody>
          <a:bodyPr wrap="square">
            <a:spAutoFit/>
          </a:bodyPr>
          <a:lstStyle/>
          <a:p>
            <a:pPr algn="ct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Thứ</a:t>
            </a:r>
            <a:r>
              <a:rPr lang="en-US" sz="24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tư</a:t>
            </a:r>
            <a:r>
              <a:rPr lang="en-US" sz="24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đó</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là</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xây</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dựng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phát</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triển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quan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hệ</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hữu</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nghị</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hợp</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tác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lâu</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dài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với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các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nước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láng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giềng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quan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tâm</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xử</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lý</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đúng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đắn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quan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hệ</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với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các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nước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lớn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trong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đường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lối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ngoại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của</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Việt</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Nam.</a:t>
            </a:r>
            <a:endParaRPr lang="vi-VN" b="1">
              <a:solidFill>
                <a:srgbClr val="D1D1D1"/>
              </a:solidFill>
              <a:latin typeface="Tahoma" panose="020B0604030504040204" pitchFamily="34" charset="0"/>
              <a:ea typeface="Tahoma" panose="020B0604030504040204" pitchFamily="34" charset="0"/>
              <a:cs typeface="Tahoma" panose="020B0604030504040204" pitchFamily="34" charset="0"/>
            </a:endParaRPr>
          </a:p>
        </p:txBody>
      </p:sp>
      <p:sp>
        <p:nvSpPr>
          <p:cNvPr id="44" name="TextBox 43">
            <a:extLst>
              <a:ext uri="{FF2B5EF4-FFF2-40B4-BE49-F238E27FC236}">
                <a16:creationId xmlns:a16="http://schemas.microsoft.com/office/drawing/2014/main" id="{01CE4DB3-A335-42BE-A7C4-174402E6B14D}"/>
              </a:ext>
            </a:extLst>
          </p:cNvPr>
          <p:cNvSpPr txBox="1"/>
          <p:nvPr/>
        </p:nvSpPr>
        <p:spPr>
          <a:xfrm>
            <a:off x="7753845" y="3873628"/>
            <a:ext cx="2978218" cy="2400657"/>
          </a:xfrm>
          <a:prstGeom prst="rect">
            <a:avLst/>
          </a:prstGeom>
          <a:noFill/>
        </p:spPr>
        <p:txBody>
          <a:bodyPr wrap="square">
            <a:spAutoFit/>
          </a:bodyPr>
          <a:lstStyle/>
          <a:p>
            <a:pPr algn="ct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Thứ</a:t>
            </a:r>
            <a:r>
              <a:rPr lang="en-US" sz="24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3A9C95"/>
                </a:solidFill>
                <a:latin typeface="Tahoma" panose="020B0604030504040204" pitchFamily="34" charset="0"/>
                <a:ea typeface="Tahoma" panose="020B0604030504040204" pitchFamily="34" charset="0"/>
                <a:cs typeface="Tahoma" panose="020B0604030504040204" pitchFamily="34" charset="0"/>
              </a:rPr>
              <a:t>năm</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lĩnh</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vực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ngoại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của</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nước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ta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rất</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coi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trọng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phối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hợp</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chặt</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chẽ</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giữa</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ngoại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với</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quốc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phòng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an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ninh</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kinh</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tế</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văn</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hoá</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ở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các</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cấp</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ở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trung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ương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và</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địa</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D1D1D1"/>
                </a:solidFill>
                <a:effectLst/>
                <a:latin typeface="Tahoma" panose="020B0604030504040204" pitchFamily="34" charset="0"/>
                <a:ea typeface="Tahoma" panose="020B0604030504040204" pitchFamily="34" charset="0"/>
                <a:cs typeface="Tahoma" panose="020B0604030504040204" pitchFamily="34" charset="0"/>
              </a:rPr>
              <a:t>phương</a:t>
            </a:r>
            <a:r>
              <a:rPr lang="en-US" sz="1800" b="1">
                <a:solidFill>
                  <a:srgbClr val="D1D1D1"/>
                </a:solidFill>
                <a:effectLst/>
                <a:latin typeface="Tahoma" panose="020B0604030504040204" pitchFamily="34" charset="0"/>
                <a:ea typeface="Tahoma" panose="020B0604030504040204" pitchFamily="34" charset="0"/>
                <a:cs typeface="Tahoma" panose="020B0604030504040204" pitchFamily="34" charset="0"/>
              </a:rPr>
              <a:t>.</a:t>
            </a:r>
            <a:endParaRPr lang="vi-VN" b="1">
              <a:solidFill>
                <a:srgbClr val="D1D1D1"/>
              </a:solidFill>
              <a:latin typeface="Tahoma" panose="020B0604030504040204" pitchFamily="34" charset="0"/>
              <a:ea typeface="Tahoma" panose="020B0604030504040204" pitchFamily="34" charset="0"/>
              <a:cs typeface="Tahoma" panose="020B0604030504040204" pitchFamily="34" charset="0"/>
            </a:endParaRPr>
          </a:p>
        </p:txBody>
      </p:sp>
      <p:sp>
        <p:nvSpPr>
          <p:cNvPr id="9" name="!!sao1">
            <a:extLst>
              <a:ext uri="{FF2B5EF4-FFF2-40B4-BE49-F238E27FC236}">
                <a16:creationId xmlns:a16="http://schemas.microsoft.com/office/drawing/2014/main" id="{AD801034-34A8-49AF-88CF-6FD3C3B6BFA4}"/>
              </a:ext>
            </a:extLst>
          </p:cNvPr>
          <p:cNvSpPr/>
          <p:nvPr/>
        </p:nvSpPr>
        <p:spPr>
          <a:xfrm>
            <a:off x="5051814" y="2351986"/>
            <a:ext cx="2088373" cy="2088373"/>
          </a:xfrm>
          <a:prstGeom prst="star5">
            <a:avLst/>
          </a:prstGeom>
          <a:solidFill>
            <a:srgbClr val="FFF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Isosceles Triangle 19">
            <a:extLst>
              <a:ext uri="{FF2B5EF4-FFF2-40B4-BE49-F238E27FC236}">
                <a16:creationId xmlns:a16="http://schemas.microsoft.com/office/drawing/2014/main" id="{9FDD3A42-D72C-421C-B048-90BE2A353618}"/>
              </a:ext>
            </a:extLst>
          </p:cNvPr>
          <p:cNvSpPr/>
          <p:nvPr/>
        </p:nvSpPr>
        <p:spPr>
          <a:xfrm rot="20137036">
            <a:off x="8024455" y="1473909"/>
            <a:ext cx="2035018" cy="1754326"/>
          </a:xfrm>
          <a:prstGeom prst="triangle">
            <a:avLst/>
          </a:prstGeom>
          <a:noFill/>
          <a:ln w="57150">
            <a:solidFill>
              <a:srgbClr val="7F7F7F">
                <a:alpha val="5098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Pentagon 21">
            <a:extLst>
              <a:ext uri="{FF2B5EF4-FFF2-40B4-BE49-F238E27FC236}">
                <a16:creationId xmlns:a16="http://schemas.microsoft.com/office/drawing/2014/main" id="{C39F1A73-9911-423D-97C7-341268250488}"/>
              </a:ext>
            </a:extLst>
          </p:cNvPr>
          <p:cNvSpPr/>
          <p:nvPr/>
        </p:nvSpPr>
        <p:spPr>
          <a:xfrm rot="3128877">
            <a:off x="7202746" y="4131671"/>
            <a:ext cx="2170425" cy="2067072"/>
          </a:xfrm>
          <a:prstGeom prst="pentagon">
            <a:avLst/>
          </a:prstGeom>
          <a:noFill/>
          <a:ln w="57150">
            <a:solidFill>
              <a:schemeClr val="tx2">
                <a:lumMod val="60000"/>
                <a:lumOff val="40000"/>
                <a:alpha val="5098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Moon 24">
            <a:extLst>
              <a:ext uri="{FF2B5EF4-FFF2-40B4-BE49-F238E27FC236}">
                <a16:creationId xmlns:a16="http://schemas.microsoft.com/office/drawing/2014/main" id="{F377B565-9419-4FB3-9648-5CEE942AEFE3}"/>
              </a:ext>
            </a:extLst>
          </p:cNvPr>
          <p:cNvSpPr/>
          <p:nvPr/>
        </p:nvSpPr>
        <p:spPr>
          <a:xfrm rot="1965310" flipH="1">
            <a:off x="3916810" y="4807143"/>
            <a:ext cx="1042691" cy="2085382"/>
          </a:xfrm>
          <a:prstGeom prst="moon">
            <a:avLst>
              <a:gd name="adj" fmla="val 34195"/>
            </a:avLst>
          </a:prstGeom>
          <a:noFill/>
          <a:ln w="57150">
            <a:solidFill>
              <a:srgbClr val="7F7F7F">
                <a:alpha val="5098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0" name="!!vuong 4">
            <a:extLst>
              <a:ext uri="{FF2B5EF4-FFF2-40B4-BE49-F238E27FC236}">
                <a16:creationId xmlns:a16="http://schemas.microsoft.com/office/drawing/2014/main" id="{2EC85BEC-A1EA-45E1-B495-106F416192B4}"/>
              </a:ext>
            </a:extLst>
          </p:cNvPr>
          <p:cNvSpPr/>
          <p:nvPr/>
        </p:nvSpPr>
        <p:spPr>
          <a:xfrm>
            <a:off x="977462" y="599089"/>
            <a:ext cx="10326414" cy="5686999"/>
          </a:xfrm>
          <a:prstGeom prst="rect">
            <a:avLst/>
          </a:prstGeom>
          <a:no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1" name="!!vuong 3">
            <a:extLst>
              <a:ext uri="{FF2B5EF4-FFF2-40B4-BE49-F238E27FC236}">
                <a16:creationId xmlns:a16="http://schemas.microsoft.com/office/drawing/2014/main" id="{40C8F589-109D-4733-BD08-87989EE8A245}"/>
              </a:ext>
            </a:extLst>
          </p:cNvPr>
          <p:cNvSpPr/>
          <p:nvPr/>
        </p:nvSpPr>
        <p:spPr>
          <a:xfrm rot="16200000">
            <a:off x="3326525" y="-1718441"/>
            <a:ext cx="5628290" cy="10326413"/>
          </a:xfrm>
          <a:prstGeom prst="rect">
            <a:avLst/>
          </a:prstGeom>
          <a:no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2" name="!!vuong 2">
            <a:extLst>
              <a:ext uri="{FF2B5EF4-FFF2-40B4-BE49-F238E27FC236}">
                <a16:creationId xmlns:a16="http://schemas.microsoft.com/office/drawing/2014/main" id="{F06BF986-1979-4844-BB1C-3A59462AAC25}"/>
              </a:ext>
            </a:extLst>
          </p:cNvPr>
          <p:cNvSpPr/>
          <p:nvPr/>
        </p:nvSpPr>
        <p:spPr>
          <a:xfrm rot="16200000">
            <a:off x="3297169" y="-1689088"/>
            <a:ext cx="5686999" cy="10326414"/>
          </a:xfrm>
          <a:prstGeom prst="rect">
            <a:avLst/>
          </a:prstGeom>
          <a:no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3" name="!!vuong 1">
            <a:extLst>
              <a:ext uri="{FF2B5EF4-FFF2-40B4-BE49-F238E27FC236}">
                <a16:creationId xmlns:a16="http://schemas.microsoft.com/office/drawing/2014/main" id="{8DE2BFEE-9198-499A-B75A-57B3AE83BCA6}"/>
              </a:ext>
            </a:extLst>
          </p:cNvPr>
          <p:cNvSpPr/>
          <p:nvPr/>
        </p:nvSpPr>
        <p:spPr>
          <a:xfrm>
            <a:off x="977459" y="630619"/>
            <a:ext cx="10326413" cy="5686998"/>
          </a:xfrm>
          <a:prstGeom prst="rect">
            <a:avLst/>
          </a:prstGeom>
          <a:no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4" name="!!vuong 0">
            <a:extLst>
              <a:ext uri="{FF2B5EF4-FFF2-40B4-BE49-F238E27FC236}">
                <a16:creationId xmlns:a16="http://schemas.microsoft.com/office/drawing/2014/main" id="{D9BE2F88-6DFB-4722-827F-4F2ACCA734EF}"/>
              </a:ext>
            </a:extLst>
          </p:cNvPr>
          <p:cNvSpPr/>
          <p:nvPr/>
        </p:nvSpPr>
        <p:spPr>
          <a:xfrm rot="5400000">
            <a:off x="-1702209" y="-3964216"/>
            <a:ext cx="15292391" cy="15292391"/>
          </a:xfrm>
          <a:prstGeom prst="diamond">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5" name="Tán cây 1">
            <a:extLst>
              <a:ext uri="{FF2B5EF4-FFF2-40B4-BE49-F238E27FC236}">
                <a16:creationId xmlns:a16="http://schemas.microsoft.com/office/drawing/2014/main" id="{80B01C89-E1D6-4639-90E5-7B544A388328}"/>
              </a:ext>
            </a:extLst>
          </p:cNvPr>
          <p:cNvSpPr/>
          <p:nvPr/>
        </p:nvSpPr>
        <p:spPr>
          <a:xfrm>
            <a:off x="12575590" y="4019033"/>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6" name="Thân cây 1">
            <a:extLst>
              <a:ext uri="{FF2B5EF4-FFF2-40B4-BE49-F238E27FC236}">
                <a16:creationId xmlns:a16="http://schemas.microsoft.com/office/drawing/2014/main" id="{C2B54BCF-BEE2-4D3A-AAB0-6E8FC9D4C688}"/>
              </a:ext>
            </a:extLst>
          </p:cNvPr>
          <p:cNvSpPr/>
          <p:nvPr/>
        </p:nvSpPr>
        <p:spPr>
          <a:xfrm>
            <a:off x="12975292" y="5003284"/>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7" name="Tán cây 2.2">
            <a:extLst>
              <a:ext uri="{FF2B5EF4-FFF2-40B4-BE49-F238E27FC236}">
                <a16:creationId xmlns:a16="http://schemas.microsoft.com/office/drawing/2014/main" id="{FA2FE46C-A0F1-41B4-BD6F-29AD4433E4B2}"/>
              </a:ext>
            </a:extLst>
          </p:cNvPr>
          <p:cNvSpPr/>
          <p:nvPr/>
        </p:nvSpPr>
        <p:spPr>
          <a:xfrm>
            <a:off x="19189800" y="1616638"/>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8" name="Thân cây 2.2">
            <a:extLst>
              <a:ext uri="{FF2B5EF4-FFF2-40B4-BE49-F238E27FC236}">
                <a16:creationId xmlns:a16="http://schemas.microsoft.com/office/drawing/2014/main" id="{67C7A98B-5827-4ECC-94C7-8A00B8AB5355}"/>
              </a:ext>
            </a:extLst>
          </p:cNvPr>
          <p:cNvSpPr/>
          <p:nvPr/>
        </p:nvSpPr>
        <p:spPr>
          <a:xfrm>
            <a:off x="20005850" y="3582325"/>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9" name="Tán cây 2">
            <a:extLst>
              <a:ext uri="{FF2B5EF4-FFF2-40B4-BE49-F238E27FC236}">
                <a16:creationId xmlns:a16="http://schemas.microsoft.com/office/drawing/2014/main" id="{D20738F0-22B6-43E2-A049-704A64FF3F0A}"/>
              </a:ext>
            </a:extLst>
          </p:cNvPr>
          <p:cNvSpPr/>
          <p:nvPr/>
        </p:nvSpPr>
        <p:spPr>
          <a:xfrm>
            <a:off x="15608346" y="3171429"/>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0" name="Thân cây 2">
            <a:extLst>
              <a:ext uri="{FF2B5EF4-FFF2-40B4-BE49-F238E27FC236}">
                <a16:creationId xmlns:a16="http://schemas.microsoft.com/office/drawing/2014/main" id="{1A006393-8D6E-4DD3-83A0-6A3561682337}"/>
              </a:ext>
            </a:extLst>
          </p:cNvPr>
          <p:cNvSpPr/>
          <p:nvPr/>
        </p:nvSpPr>
        <p:spPr>
          <a:xfrm>
            <a:off x="16310973" y="4792911"/>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201" name="!!Group 18">
            <a:extLst>
              <a:ext uri="{FF2B5EF4-FFF2-40B4-BE49-F238E27FC236}">
                <a16:creationId xmlns:a16="http://schemas.microsoft.com/office/drawing/2014/main" id="{228B2D07-EB4C-4E51-8684-4C62F1116E0F}"/>
              </a:ext>
            </a:extLst>
          </p:cNvPr>
          <p:cNvGrpSpPr/>
          <p:nvPr/>
        </p:nvGrpSpPr>
        <p:grpSpPr>
          <a:xfrm flipH="1">
            <a:off x="-7770882" y="2418717"/>
            <a:ext cx="1177835" cy="4432152"/>
            <a:chOff x="8269148" y="2257243"/>
            <a:chExt cx="1233691" cy="4642338"/>
          </a:xfrm>
          <a:solidFill>
            <a:srgbClr val="3B3838"/>
          </a:solidFill>
        </p:grpSpPr>
        <p:sp>
          <p:nvSpPr>
            <p:cNvPr id="202" name="Freeform: Shape 201">
              <a:extLst>
                <a:ext uri="{FF2B5EF4-FFF2-40B4-BE49-F238E27FC236}">
                  <a16:creationId xmlns:a16="http://schemas.microsoft.com/office/drawing/2014/main" id="{6240A7CD-44B1-415E-878A-D3381F5C10EF}"/>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3" name="Freeform: Shape 202">
              <a:extLst>
                <a:ext uri="{FF2B5EF4-FFF2-40B4-BE49-F238E27FC236}">
                  <a16:creationId xmlns:a16="http://schemas.microsoft.com/office/drawing/2014/main" id="{14AFB2F5-1625-43A1-9ACD-9F445720B7DC}"/>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04" name="!!Group 21">
            <a:extLst>
              <a:ext uri="{FF2B5EF4-FFF2-40B4-BE49-F238E27FC236}">
                <a16:creationId xmlns:a16="http://schemas.microsoft.com/office/drawing/2014/main" id="{B44B1DEF-C378-45D0-8A6A-751156348D0F}"/>
              </a:ext>
            </a:extLst>
          </p:cNvPr>
          <p:cNvGrpSpPr/>
          <p:nvPr/>
        </p:nvGrpSpPr>
        <p:grpSpPr>
          <a:xfrm>
            <a:off x="-4033871" y="500741"/>
            <a:ext cx="1350499" cy="6262692"/>
            <a:chOff x="10458385" y="595308"/>
            <a:chExt cx="1350499" cy="6262692"/>
          </a:xfrm>
        </p:grpSpPr>
        <p:sp>
          <p:nvSpPr>
            <p:cNvPr id="205" name="Freeform: Shape 204">
              <a:extLst>
                <a:ext uri="{FF2B5EF4-FFF2-40B4-BE49-F238E27FC236}">
                  <a16:creationId xmlns:a16="http://schemas.microsoft.com/office/drawing/2014/main" id="{C0C527A6-0F43-49BA-BC6A-715BB8AEE55B}"/>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206" name="Straight Connector 205">
              <a:extLst>
                <a:ext uri="{FF2B5EF4-FFF2-40B4-BE49-F238E27FC236}">
                  <a16:creationId xmlns:a16="http://schemas.microsoft.com/office/drawing/2014/main" id="{AF4D9B0D-A254-4510-8664-7CAEFD80105D}"/>
                </a:ext>
              </a:extLst>
            </p:cNvPr>
            <p:cNvCxnSpPr>
              <a:endCxn id="205"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207" name="!!Group 64">
            <a:extLst>
              <a:ext uri="{FF2B5EF4-FFF2-40B4-BE49-F238E27FC236}">
                <a16:creationId xmlns:a16="http://schemas.microsoft.com/office/drawing/2014/main" id="{DC90F17B-0E81-4606-8E92-4EFC460146BB}"/>
              </a:ext>
            </a:extLst>
          </p:cNvPr>
          <p:cNvGrpSpPr/>
          <p:nvPr/>
        </p:nvGrpSpPr>
        <p:grpSpPr>
          <a:xfrm>
            <a:off x="-1636121" y="5270353"/>
            <a:ext cx="913741" cy="1532965"/>
            <a:chOff x="6156878" y="1263490"/>
            <a:chExt cx="2445840" cy="5564834"/>
          </a:xfrm>
          <a:solidFill>
            <a:schemeClr val="tx1">
              <a:lumMod val="65000"/>
              <a:lumOff val="35000"/>
              <a:alpha val="60000"/>
            </a:schemeClr>
          </a:solidFill>
        </p:grpSpPr>
        <p:sp>
          <p:nvSpPr>
            <p:cNvPr id="208" name="Rectangle 207">
              <a:extLst>
                <a:ext uri="{FF2B5EF4-FFF2-40B4-BE49-F238E27FC236}">
                  <a16:creationId xmlns:a16="http://schemas.microsoft.com/office/drawing/2014/main" id="{27597191-9FAE-4A4A-A880-78818F793A08}"/>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9" name="Rectangle 208">
              <a:extLst>
                <a:ext uri="{FF2B5EF4-FFF2-40B4-BE49-F238E27FC236}">
                  <a16:creationId xmlns:a16="http://schemas.microsoft.com/office/drawing/2014/main" id="{F287BF97-37B1-44EA-921B-D37AE211D881}"/>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0" name="Rectangle 209">
              <a:extLst>
                <a:ext uri="{FF2B5EF4-FFF2-40B4-BE49-F238E27FC236}">
                  <a16:creationId xmlns:a16="http://schemas.microsoft.com/office/drawing/2014/main" id="{C02BC91F-B944-456F-849A-1E90AC7AB804}"/>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1" name="Rectangle 210">
              <a:extLst>
                <a:ext uri="{FF2B5EF4-FFF2-40B4-BE49-F238E27FC236}">
                  <a16:creationId xmlns:a16="http://schemas.microsoft.com/office/drawing/2014/main" id="{690950E4-993C-4C10-B3F7-B1AEF3CF8748}"/>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2" name="Rectangle 211">
              <a:extLst>
                <a:ext uri="{FF2B5EF4-FFF2-40B4-BE49-F238E27FC236}">
                  <a16:creationId xmlns:a16="http://schemas.microsoft.com/office/drawing/2014/main" id="{A820AA5C-1E80-4F4E-83A9-99F0F9F69E51}"/>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3" name="Rectangle 212">
              <a:extLst>
                <a:ext uri="{FF2B5EF4-FFF2-40B4-BE49-F238E27FC236}">
                  <a16:creationId xmlns:a16="http://schemas.microsoft.com/office/drawing/2014/main" id="{427DFE1E-FF22-4655-BAC4-700FC207DA68}"/>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4" name="Rectangle 213">
              <a:extLst>
                <a:ext uri="{FF2B5EF4-FFF2-40B4-BE49-F238E27FC236}">
                  <a16:creationId xmlns:a16="http://schemas.microsoft.com/office/drawing/2014/main" id="{9E15C4AF-B9A6-4FD0-99A9-9E3A1C2AA3BB}"/>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5" name="Rectangle 214">
              <a:extLst>
                <a:ext uri="{FF2B5EF4-FFF2-40B4-BE49-F238E27FC236}">
                  <a16:creationId xmlns:a16="http://schemas.microsoft.com/office/drawing/2014/main" id="{6FB0BF49-13F3-48B0-876C-3E22D35B3404}"/>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6" name="Rectangle 215">
              <a:extLst>
                <a:ext uri="{FF2B5EF4-FFF2-40B4-BE49-F238E27FC236}">
                  <a16:creationId xmlns:a16="http://schemas.microsoft.com/office/drawing/2014/main" id="{95D2E94E-7E24-4B42-9929-9B83A2F14E82}"/>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7" name="Rectangle 216">
              <a:extLst>
                <a:ext uri="{FF2B5EF4-FFF2-40B4-BE49-F238E27FC236}">
                  <a16:creationId xmlns:a16="http://schemas.microsoft.com/office/drawing/2014/main" id="{84F6EA0A-6806-479C-B660-00F33E6CCF67}"/>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8" name="Rectangle 217">
              <a:extLst>
                <a:ext uri="{FF2B5EF4-FFF2-40B4-BE49-F238E27FC236}">
                  <a16:creationId xmlns:a16="http://schemas.microsoft.com/office/drawing/2014/main" id="{90490869-0D7A-408B-9290-66D504F517A4}"/>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9" name="Rectangle 218">
              <a:extLst>
                <a:ext uri="{FF2B5EF4-FFF2-40B4-BE49-F238E27FC236}">
                  <a16:creationId xmlns:a16="http://schemas.microsoft.com/office/drawing/2014/main" id="{D24A244E-D37E-48B4-A865-BAFB6E60A1D1}"/>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0" name="Rectangle 219">
              <a:extLst>
                <a:ext uri="{FF2B5EF4-FFF2-40B4-BE49-F238E27FC236}">
                  <a16:creationId xmlns:a16="http://schemas.microsoft.com/office/drawing/2014/main" id="{70B4FF2B-2E9B-477C-9162-F4BC6BC0B6DC}"/>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1" name="Rectangle 220">
              <a:extLst>
                <a:ext uri="{FF2B5EF4-FFF2-40B4-BE49-F238E27FC236}">
                  <a16:creationId xmlns:a16="http://schemas.microsoft.com/office/drawing/2014/main" id="{BF13FD7E-CFB2-4500-B5F9-1AE8F70BED8F}"/>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2" name="Rectangle 221">
              <a:extLst>
                <a:ext uri="{FF2B5EF4-FFF2-40B4-BE49-F238E27FC236}">
                  <a16:creationId xmlns:a16="http://schemas.microsoft.com/office/drawing/2014/main" id="{E3C7B564-8FD2-42C2-92C9-5C19EF27261A}"/>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3" name="Rectangle 222">
              <a:extLst>
                <a:ext uri="{FF2B5EF4-FFF2-40B4-BE49-F238E27FC236}">
                  <a16:creationId xmlns:a16="http://schemas.microsoft.com/office/drawing/2014/main" id="{7F65AAFC-81DB-4406-AE5C-54539C6C3C4A}"/>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24" name="!!Group 24">
            <a:extLst>
              <a:ext uri="{FF2B5EF4-FFF2-40B4-BE49-F238E27FC236}">
                <a16:creationId xmlns:a16="http://schemas.microsoft.com/office/drawing/2014/main" id="{74D6ADC4-FBB5-4DD9-9A49-9D15A4AC75CF}"/>
              </a:ext>
            </a:extLst>
          </p:cNvPr>
          <p:cNvGrpSpPr/>
          <p:nvPr/>
        </p:nvGrpSpPr>
        <p:grpSpPr>
          <a:xfrm>
            <a:off x="-5722647" y="3768753"/>
            <a:ext cx="933795" cy="2911217"/>
            <a:chOff x="6156878" y="1263490"/>
            <a:chExt cx="2445840" cy="5564834"/>
          </a:xfrm>
          <a:solidFill>
            <a:schemeClr val="tx1">
              <a:lumMod val="95000"/>
              <a:lumOff val="5000"/>
              <a:alpha val="60000"/>
            </a:schemeClr>
          </a:solidFill>
        </p:grpSpPr>
        <p:sp>
          <p:nvSpPr>
            <p:cNvPr id="225" name="Rectangle 224">
              <a:extLst>
                <a:ext uri="{FF2B5EF4-FFF2-40B4-BE49-F238E27FC236}">
                  <a16:creationId xmlns:a16="http://schemas.microsoft.com/office/drawing/2014/main" id="{D809B337-9BBC-4BED-AAC6-53CAB6310A1E}"/>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6" name="Rectangle 225">
              <a:extLst>
                <a:ext uri="{FF2B5EF4-FFF2-40B4-BE49-F238E27FC236}">
                  <a16:creationId xmlns:a16="http://schemas.microsoft.com/office/drawing/2014/main" id="{12394DD6-AF16-4415-A81B-EDD6F26DC546}"/>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7" name="Rectangle 226">
              <a:extLst>
                <a:ext uri="{FF2B5EF4-FFF2-40B4-BE49-F238E27FC236}">
                  <a16:creationId xmlns:a16="http://schemas.microsoft.com/office/drawing/2014/main" id="{4470B7CA-62AF-4574-91AD-97909F39BE20}"/>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8" name="Rectangle 227">
              <a:extLst>
                <a:ext uri="{FF2B5EF4-FFF2-40B4-BE49-F238E27FC236}">
                  <a16:creationId xmlns:a16="http://schemas.microsoft.com/office/drawing/2014/main" id="{9EB76A7E-628B-48F5-B499-9326FFA0F8A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9" name="Rectangle 228">
              <a:extLst>
                <a:ext uri="{FF2B5EF4-FFF2-40B4-BE49-F238E27FC236}">
                  <a16:creationId xmlns:a16="http://schemas.microsoft.com/office/drawing/2014/main" id="{C912693A-4235-4FF2-878B-6C83482A6716}"/>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0" name="Rectangle 229">
              <a:extLst>
                <a:ext uri="{FF2B5EF4-FFF2-40B4-BE49-F238E27FC236}">
                  <a16:creationId xmlns:a16="http://schemas.microsoft.com/office/drawing/2014/main" id="{B7ABCD63-8011-46DC-B6C8-BEBB23236976}"/>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1" name="Rectangle 230">
              <a:extLst>
                <a:ext uri="{FF2B5EF4-FFF2-40B4-BE49-F238E27FC236}">
                  <a16:creationId xmlns:a16="http://schemas.microsoft.com/office/drawing/2014/main" id="{286C909C-4082-44FD-9067-EA25E21F3AD8}"/>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2" name="Rectangle 231">
              <a:extLst>
                <a:ext uri="{FF2B5EF4-FFF2-40B4-BE49-F238E27FC236}">
                  <a16:creationId xmlns:a16="http://schemas.microsoft.com/office/drawing/2014/main" id="{9D4F1D37-DBCA-46CD-BDF9-C22D46028892}"/>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3" name="Rectangle 232">
              <a:extLst>
                <a:ext uri="{FF2B5EF4-FFF2-40B4-BE49-F238E27FC236}">
                  <a16:creationId xmlns:a16="http://schemas.microsoft.com/office/drawing/2014/main" id="{B01D62C9-3533-4B4E-8679-6C3211676793}"/>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4" name="Rectangle 233">
              <a:extLst>
                <a:ext uri="{FF2B5EF4-FFF2-40B4-BE49-F238E27FC236}">
                  <a16:creationId xmlns:a16="http://schemas.microsoft.com/office/drawing/2014/main" id="{C312F242-A45B-429C-92EE-B0D4518F87E4}"/>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5" name="Rectangle 234">
              <a:extLst>
                <a:ext uri="{FF2B5EF4-FFF2-40B4-BE49-F238E27FC236}">
                  <a16:creationId xmlns:a16="http://schemas.microsoft.com/office/drawing/2014/main" id="{92AA14BA-8431-461D-9B56-716D9580522D}"/>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6" name="Rectangle 235">
              <a:extLst>
                <a:ext uri="{FF2B5EF4-FFF2-40B4-BE49-F238E27FC236}">
                  <a16:creationId xmlns:a16="http://schemas.microsoft.com/office/drawing/2014/main" id="{58B7D147-609E-42A4-8ACC-614DCAAF3DEF}"/>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7" name="Rectangle 236">
              <a:extLst>
                <a:ext uri="{FF2B5EF4-FFF2-40B4-BE49-F238E27FC236}">
                  <a16:creationId xmlns:a16="http://schemas.microsoft.com/office/drawing/2014/main" id="{1DCADB59-3197-4C44-8D48-3C43FA00C425}"/>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8" name="Rectangle 237">
              <a:extLst>
                <a:ext uri="{FF2B5EF4-FFF2-40B4-BE49-F238E27FC236}">
                  <a16:creationId xmlns:a16="http://schemas.microsoft.com/office/drawing/2014/main" id="{F2E9005E-EF1A-4942-88D9-B8BC93007418}"/>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9" name="Rectangle 238">
              <a:extLst>
                <a:ext uri="{FF2B5EF4-FFF2-40B4-BE49-F238E27FC236}">
                  <a16:creationId xmlns:a16="http://schemas.microsoft.com/office/drawing/2014/main" id="{149C008C-E1E0-4902-BD8C-860A99A253BA}"/>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0" name="Rectangle 239">
              <a:extLst>
                <a:ext uri="{FF2B5EF4-FFF2-40B4-BE49-F238E27FC236}">
                  <a16:creationId xmlns:a16="http://schemas.microsoft.com/office/drawing/2014/main" id="{D843E032-E796-4197-9EDB-EC386D985715}"/>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41" name="!!Group 47">
            <a:extLst>
              <a:ext uri="{FF2B5EF4-FFF2-40B4-BE49-F238E27FC236}">
                <a16:creationId xmlns:a16="http://schemas.microsoft.com/office/drawing/2014/main" id="{3E17CC08-9C83-4C31-9B83-155A41C58488}"/>
              </a:ext>
            </a:extLst>
          </p:cNvPr>
          <p:cNvGrpSpPr/>
          <p:nvPr/>
        </p:nvGrpSpPr>
        <p:grpSpPr>
          <a:xfrm>
            <a:off x="-9572342" y="4813128"/>
            <a:ext cx="1145426" cy="2005673"/>
            <a:chOff x="6156879" y="1263490"/>
            <a:chExt cx="2445841" cy="5564834"/>
          </a:xfrm>
          <a:solidFill>
            <a:srgbClr val="7F7F7F">
              <a:alpha val="60000"/>
            </a:srgbClr>
          </a:solidFill>
        </p:grpSpPr>
        <p:sp>
          <p:nvSpPr>
            <p:cNvPr id="242" name="Rectangle 241">
              <a:extLst>
                <a:ext uri="{FF2B5EF4-FFF2-40B4-BE49-F238E27FC236}">
                  <a16:creationId xmlns:a16="http://schemas.microsoft.com/office/drawing/2014/main" id="{FC3DF2E3-9215-49A6-9805-83EDA0D7BE31}"/>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3" name="Rectangle 242">
              <a:extLst>
                <a:ext uri="{FF2B5EF4-FFF2-40B4-BE49-F238E27FC236}">
                  <a16:creationId xmlns:a16="http://schemas.microsoft.com/office/drawing/2014/main" id="{EEC24415-A4C8-40E5-BECF-DFA7B12C03C6}"/>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4" name="Rectangle 243">
              <a:extLst>
                <a:ext uri="{FF2B5EF4-FFF2-40B4-BE49-F238E27FC236}">
                  <a16:creationId xmlns:a16="http://schemas.microsoft.com/office/drawing/2014/main" id="{DFF02ED7-C104-413B-85D2-8649FDD6C0F2}"/>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5" name="Rectangle 244">
              <a:extLst>
                <a:ext uri="{FF2B5EF4-FFF2-40B4-BE49-F238E27FC236}">
                  <a16:creationId xmlns:a16="http://schemas.microsoft.com/office/drawing/2014/main" id="{979A5A36-E1E5-4B0C-9FFB-316EDD88CEA6}"/>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6" name="Rectangle 245">
              <a:extLst>
                <a:ext uri="{FF2B5EF4-FFF2-40B4-BE49-F238E27FC236}">
                  <a16:creationId xmlns:a16="http://schemas.microsoft.com/office/drawing/2014/main" id="{FEBE9B53-C3BA-40D8-9ED8-9E630018C3A3}"/>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7" name="Rectangle 246">
              <a:extLst>
                <a:ext uri="{FF2B5EF4-FFF2-40B4-BE49-F238E27FC236}">
                  <a16:creationId xmlns:a16="http://schemas.microsoft.com/office/drawing/2014/main" id="{118E43FE-85A5-4077-B1D0-6D460C53445D}"/>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8" name="Rectangle 247">
              <a:extLst>
                <a:ext uri="{FF2B5EF4-FFF2-40B4-BE49-F238E27FC236}">
                  <a16:creationId xmlns:a16="http://schemas.microsoft.com/office/drawing/2014/main" id="{4803FA83-E6C5-484B-87E9-D55FEC660882}"/>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9" name="Rectangle 248">
              <a:extLst>
                <a:ext uri="{FF2B5EF4-FFF2-40B4-BE49-F238E27FC236}">
                  <a16:creationId xmlns:a16="http://schemas.microsoft.com/office/drawing/2014/main" id="{C26933AC-B3E4-4CFD-A535-3410900123AE}"/>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0" name="Rectangle 249">
              <a:extLst>
                <a:ext uri="{FF2B5EF4-FFF2-40B4-BE49-F238E27FC236}">
                  <a16:creationId xmlns:a16="http://schemas.microsoft.com/office/drawing/2014/main" id="{1BFD478D-9C2F-40E6-9567-DA295DAA25D1}"/>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1" name="Rectangle 250">
              <a:extLst>
                <a:ext uri="{FF2B5EF4-FFF2-40B4-BE49-F238E27FC236}">
                  <a16:creationId xmlns:a16="http://schemas.microsoft.com/office/drawing/2014/main" id="{5EA738B1-2458-41BD-B74C-7D604014FF6F}"/>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2" name="Rectangle 251">
              <a:extLst>
                <a:ext uri="{FF2B5EF4-FFF2-40B4-BE49-F238E27FC236}">
                  <a16:creationId xmlns:a16="http://schemas.microsoft.com/office/drawing/2014/main" id="{7AE53666-DA09-486E-9840-25BFFD1F4C4B}"/>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3" name="Rectangle 252">
              <a:extLst>
                <a:ext uri="{FF2B5EF4-FFF2-40B4-BE49-F238E27FC236}">
                  <a16:creationId xmlns:a16="http://schemas.microsoft.com/office/drawing/2014/main" id="{981A6B91-5376-4276-8C3C-93D2133399D8}"/>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4" name="Rectangle 253">
              <a:extLst>
                <a:ext uri="{FF2B5EF4-FFF2-40B4-BE49-F238E27FC236}">
                  <a16:creationId xmlns:a16="http://schemas.microsoft.com/office/drawing/2014/main" id="{DA18D849-AD66-4E5C-A756-E633F1F7E2F7}"/>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5" name="Rectangle 254">
              <a:extLst>
                <a:ext uri="{FF2B5EF4-FFF2-40B4-BE49-F238E27FC236}">
                  <a16:creationId xmlns:a16="http://schemas.microsoft.com/office/drawing/2014/main" id="{3577EEE4-25EE-4437-ACCF-308BBA836178}"/>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6" name="Rectangle 255">
              <a:extLst>
                <a:ext uri="{FF2B5EF4-FFF2-40B4-BE49-F238E27FC236}">
                  <a16:creationId xmlns:a16="http://schemas.microsoft.com/office/drawing/2014/main" id="{57E5C5D7-6DC5-4468-A393-237413D8B16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7" name="Rectangle 256">
              <a:extLst>
                <a:ext uri="{FF2B5EF4-FFF2-40B4-BE49-F238E27FC236}">
                  <a16:creationId xmlns:a16="http://schemas.microsoft.com/office/drawing/2014/main" id="{9FBBCA17-052B-4BB9-BD96-DC79B4755006}"/>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1045557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 name="Picture 90" descr="Vận dụng tư tưởng ngoại giao Hồ Chí Minh trong sự nghiệp bảo vệ Tổ quốc  hiện nay">
            <a:extLst>
              <a:ext uri="{FF2B5EF4-FFF2-40B4-BE49-F238E27FC236}">
                <a16:creationId xmlns:a16="http://schemas.microsoft.com/office/drawing/2014/main" id="{CE2E450F-FB94-43EA-AF9F-21D540437774}"/>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8770817" y="3308221"/>
            <a:ext cx="2533056" cy="2533056"/>
          </a:xfrm>
          <a:custGeom>
            <a:avLst/>
            <a:gdLst>
              <a:gd name="connsiteX0" fmla="*/ 1266528 w 2533056"/>
              <a:gd name="connsiteY0" fmla="*/ 0 h 2533056"/>
              <a:gd name="connsiteX1" fmla="*/ 1565510 w 2533056"/>
              <a:gd name="connsiteY1" fmla="*/ 967548 h 2533056"/>
              <a:gd name="connsiteX2" fmla="*/ 2533056 w 2533056"/>
              <a:gd name="connsiteY2" fmla="*/ 967541 h 2533056"/>
              <a:gd name="connsiteX3" fmla="*/ 1750291 w 2533056"/>
              <a:gd name="connsiteY3" fmla="*/ 1565512 h 2533056"/>
              <a:gd name="connsiteX4" fmla="*/ 2049286 w 2533056"/>
              <a:gd name="connsiteY4" fmla="*/ 2533056 h 2533056"/>
              <a:gd name="connsiteX5" fmla="*/ 1266528 w 2533056"/>
              <a:gd name="connsiteY5" fmla="*/ 1935074 h 2533056"/>
              <a:gd name="connsiteX6" fmla="*/ 483770 w 2533056"/>
              <a:gd name="connsiteY6" fmla="*/ 2533056 h 2533056"/>
              <a:gd name="connsiteX7" fmla="*/ 782765 w 2533056"/>
              <a:gd name="connsiteY7" fmla="*/ 1565512 h 2533056"/>
              <a:gd name="connsiteX8" fmla="*/ 0 w 2533056"/>
              <a:gd name="connsiteY8" fmla="*/ 967541 h 2533056"/>
              <a:gd name="connsiteX9" fmla="*/ 967546 w 2533056"/>
              <a:gd name="connsiteY9" fmla="*/ 967548 h 253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3056" h="2533056">
                <a:moveTo>
                  <a:pt x="1266528" y="0"/>
                </a:moveTo>
                <a:lnTo>
                  <a:pt x="1565510" y="967548"/>
                </a:lnTo>
                <a:lnTo>
                  <a:pt x="2533056" y="967541"/>
                </a:lnTo>
                <a:lnTo>
                  <a:pt x="1750291" y="1565512"/>
                </a:lnTo>
                <a:lnTo>
                  <a:pt x="2049286" y="2533056"/>
                </a:lnTo>
                <a:lnTo>
                  <a:pt x="1266528" y="1935074"/>
                </a:lnTo>
                <a:lnTo>
                  <a:pt x="483770" y="2533056"/>
                </a:lnTo>
                <a:lnTo>
                  <a:pt x="782765" y="1565512"/>
                </a:lnTo>
                <a:lnTo>
                  <a:pt x="0" y="967541"/>
                </a:lnTo>
                <a:lnTo>
                  <a:pt x="967546" y="967548"/>
                </a:lnTo>
                <a:close/>
              </a:path>
            </a:pathLst>
          </a:custGeom>
          <a:noFill/>
          <a:extLst>
            <a:ext uri="{909E8E84-426E-40DD-AFC4-6F175D3DCCD1}">
              <a14:hiddenFill xmlns:a14="http://schemas.microsoft.com/office/drawing/2010/main">
                <a:solidFill>
                  <a:srgbClr val="FFFFFF"/>
                </a:solidFill>
              </a14:hiddenFill>
            </a:ext>
          </a:extLst>
        </p:spPr>
      </p:pic>
      <p:pic>
        <p:nvPicPr>
          <p:cNvPr id="87" name="Picture 86" descr="Tư tưởng ngoại giao Hồ Chí Minh trong đường lối đối ngoại của Đảng và Nhà">
            <a:extLst>
              <a:ext uri="{FF2B5EF4-FFF2-40B4-BE49-F238E27FC236}">
                <a16:creationId xmlns:a16="http://schemas.microsoft.com/office/drawing/2014/main" id="{B21F19B7-436C-48E9-B833-84EE18B03946}"/>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931964" y="843761"/>
            <a:ext cx="2438374" cy="2437972"/>
          </a:xfrm>
          <a:custGeom>
            <a:avLst/>
            <a:gdLst>
              <a:gd name="connsiteX0" fmla="*/ 1129961 w 2260152"/>
              <a:gd name="connsiteY0" fmla="*/ 0 h 2259779"/>
              <a:gd name="connsiteX1" fmla="*/ 1130191 w 2260152"/>
              <a:gd name="connsiteY1" fmla="*/ 0 h 2259779"/>
              <a:gd name="connsiteX2" fmla="*/ 1396846 w 2260152"/>
              <a:gd name="connsiteY2" fmla="*/ 862936 h 2259779"/>
              <a:gd name="connsiteX3" fmla="*/ 2260152 w 2260152"/>
              <a:gd name="connsiteY3" fmla="*/ 862930 h 2259779"/>
              <a:gd name="connsiteX4" fmla="*/ 1561720 w 2260152"/>
              <a:gd name="connsiteY4" fmla="*/ 1396476 h 2259779"/>
              <a:gd name="connsiteX5" fmla="*/ 1828501 w 2260152"/>
              <a:gd name="connsiteY5" fmla="*/ 2259779 h 2259779"/>
              <a:gd name="connsiteX6" fmla="*/ 1130076 w 2260152"/>
              <a:gd name="connsiteY6" fmla="*/ 1726223 h 2259779"/>
              <a:gd name="connsiteX7" fmla="*/ 431651 w 2260152"/>
              <a:gd name="connsiteY7" fmla="*/ 2259779 h 2259779"/>
              <a:gd name="connsiteX8" fmla="*/ 698432 w 2260152"/>
              <a:gd name="connsiteY8" fmla="*/ 1396476 h 2259779"/>
              <a:gd name="connsiteX9" fmla="*/ 0 w 2260152"/>
              <a:gd name="connsiteY9" fmla="*/ 862930 h 2259779"/>
              <a:gd name="connsiteX10" fmla="*/ 863306 w 2260152"/>
              <a:gd name="connsiteY10" fmla="*/ 862936 h 2259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0152" h="2259779">
                <a:moveTo>
                  <a:pt x="1129961" y="0"/>
                </a:moveTo>
                <a:lnTo>
                  <a:pt x="1130191" y="0"/>
                </a:lnTo>
                <a:lnTo>
                  <a:pt x="1396846" y="862936"/>
                </a:lnTo>
                <a:lnTo>
                  <a:pt x="2260152" y="862930"/>
                </a:lnTo>
                <a:lnTo>
                  <a:pt x="1561720" y="1396476"/>
                </a:lnTo>
                <a:lnTo>
                  <a:pt x="1828501" y="2259779"/>
                </a:lnTo>
                <a:lnTo>
                  <a:pt x="1130076" y="1726223"/>
                </a:lnTo>
                <a:lnTo>
                  <a:pt x="431651" y="2259779"/>
                </a:lnTo>
                <a:lnTo>
                  <a:pt x="698432" y="1396476"/>
                </a:lnTo>
                <a:lnTo>
                  <a:pt x="0" y="862930"/>
                </a:lnTo>
                <a:lnTo>
                  <a:pt x="863306" y="862936"/>
                </a:lnTo>
                <a:close/>
              </a:path>
            </a:pathLst>
          </a:custGeom>
          <a:noFill/>
          <a:extLst>
            <a:ext uri="{909E8E84-426E-40DD-AFC4-6F175D3DCCD1}">
              <a14:hiddenFill xmlns:a14="http://schemas.microsoft.com/office/drawing/2010/main">
                <a:solidFill>
                  <a:srgbClr val="FFFFFF"/>
                </a:solidFill>
              </a14:hiddenFill>
            </a:ext>
          </a:extLst>
        </p:spPr>
      </p:pic>
      <p:sp>
        <p:nvSpPr>
          <p:cNvPr id="104" name="Tán cây 2">
            <a:extLst>
              <a:ext uri="{FF2B5EF4-FFF2-40B4-BE49-F238E27FC236}">
                <a16:creationId xmlns:a16="http://schemas.microsoft.com/office/drawing/2014/main" id="{0F49A584-C51F-4E4D-98E5-E596EF8EF511}"/>
              </a:ext>
            </a:extLst>
          </p:cNvPr>
          <p:cNvSpPr/>
          <p:nvPr/>
        </p:nvSpPr>
        <p:spPr>
          <a:xfrm flipH="1">
            <a:off x="9236679" y="5938685"/>
            <a:ext cx="73521" cy="31596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Tán cây 2.2">
            <a:extLst>
              <a:ext uri="{FF2B5EF4-FFF2-40B4-BE49-F238E27FC236}">
                <a16:creationId xmlns:a16="http://schemas.microsoft.com/office/drawing/2014/main" id="{2D509976-4792-4A17-A416-449EC6F6AABC}"/>
              </a:ext>
            </a:extLst>
          </p:cNvPr>
          <p:cNvSpPr/>
          <p:nvPr/>
        </p:nvSpPr>
        <p:spPr>
          <a:xfrm flipH="1">
            <a:off x="9815316" y="5250351"/>
            <a:ext cx="80803" cy="397850"/>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Ô Nội dung Tổng quan">
            <a:extLst>
              <a:ext uri="{FF2B5EF4-FFF2-40B4-BE49-F238E27FC236}">
                <a16:creationId xmlns:a16="http://schemas.microsoft.com/office/drawing/2014/main" id="{DE4D4C27-ED90-42FD-9403-A045E346259C}"/>
              </a:ext>
            </a:extLst>
          </p:cNvPr>
          <p:cNvSpPr/>
          <p:nvPr/>
        </p:nvSpPr>
        <p:spPr>
          <a:xfrm>
            <a:off x="1190171" y="1533280"/>
            <a:ext cx="9548665" cy="5016993"/>
          </a:xfrm>
          <a:prstGeom prst="rect">
            <a:avLst/>
          </a:prstGeom>
          <a:noFill/>
          <a:ln w="3810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2400" b="1"/>
          </a:p>
        </p:txBody>
      </p:sp>
      <p:sp>
        <p:nvSpPr>
          <p:cNvPr id="13" name="Oval 12">
            <a:extLst>
              <a:ext uri="{FF2B5EF4-FFF2-40B4-BE49-F238E27FC236}">
                <a16:creationId xmlns:a16="http://schemas.microsoft.com/office/drawing/2014/main" id="{7A2022A1-26B7-4BDF-8813-D0626E87CBA5}"/>
              </a:ext>
            </a:extLst>
          </p:cNvPr>
          <p:cNvSpPr/>
          <p:nvPr/>
        </p:nvSpPr>
        <p:spPr>
          <a:xfrm>
            <a:off x="5212277" y="-2207873"/>
            <a:ext cx="1463417" cy="1463417"/>
          </a:xfrm>
          <a:prstGeom prst="ellipse">
            <a:avLst/>
          </a:prstGeom>
          <a:noFill/>
          <a:ln w="57150">
            <a:solidFill>
              <a:srgbClr val="7F7F7F">
                <a:alpha val="45098"/>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cvbn">
            <a:extLst>
              <a:ext uri="{FF2B5EF4-FFF2-40B4-BE49-F238E27FC236}">
                <a16:creationId xmlns:a16="http://schemas.microsoft.com/office/drawing/2014/main" id="{B93A76D6-92D3-4222-91D1-0964FB9603C6}"/>
              </a:ext>
            </a:extLst>
          </p:cNvPr>
          <p:cNvSpPr/>
          <p:nvPr/>
        </p:nvSpPr>
        <p:spPr>
          <a:xfrm rot="3874875">
            <a:off x="-2506510" y="-284307"/>
            <a:ext cx="1920590" cy="1999185"/>
          </a:xfrm>
          <a:prstGeom prst="rect">
            <a:avLst/>
          </a:prstGeom>
          <a:noFill/>
          <a:ln w="57150">
            <a:solidFill>
              <a:srgbClr val="7F7F7F">
                <a:alpha val="5098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B97DDD12-ED2A-418E-A3C0-CA20E363451D}"/>
              </a:ext>
            </a:extLst>
          </p:cNvPr>
          <p:cNvSpPr/>
          <p:nvPr/>
        </p:nvSpPr>
        <p:spPr>
          <a:xfrm rot="16200000">
            <a:off x="2877672" y="-2433917"/>
            <a:ext cx="6454585" cy="11725837"/>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Isosceles Triangle 19">
            <a:extLst>
              <a:ext uri="{FF2B5EF4-FFF2-40B4-BE49-F238E27FC236}">
                <a16:creationId xmlns:a16="http://schemas.microsoft.com/office/drawing/2014/main" id="{9FDD3A42-D72C-421C-B048-90BE2A353618}"/>
              </a:ext>
            </a:extLst>
          </p:cNvPr>
          <p:cNvSpPr/>
          <p:nvPr/>
        </p:nvSpPr>
        <p:spPr>
          <a:xfrm rot="20137036">
            <a:off x="12239248" y="-70972"/>
            <a:ext cx="2035018" cy="1754326"/>
          </a:xfrm>
          <a:prstGeom prst="triangle">
            <a:avLst/>
          </a:prstGeom>
          <a:noFill/>
          <a:ln w="57150">
            <a:solidFill>
              <a:srgbClr val="7F7F7F">
                <a:alpha val="5098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Pentagon 21">
            <a:extLst>
              <a:ext uri="{FF2B5EF4-FFF2-40B4-BE49-F238E27FC236}">
                <a16:creationId xmlns:a16="http://schemas.microsoft.com/office/drawing/2014/main" id="{C39F1A73-9911-423D-97C7-341268250488}"/>
              </a:ext>
            </a:extLst>
          </p:cNvPr>
          <p:cNvSpPr/>
          <p:nvPr/>
        </p:nvSpPr>
        <p:spPr>
          <a:xfrm rot="3128877">
            <a:off x="9400679" y="7542753"/>
            <a:ext cx="2170425" cy="2067072"/>
          </a:xfrm>
          <a:prstGeom prst="pentagon">
            <a:avLst/>
          </a:prstGeom>
          <a:noFill/>
          <a:ln w="57150">
            <a:solidFill>
              <a:schemeClr val="tx2">
                <a:lumMod val="60000"/>
                <a:lumOff val="40000"/>
                <a:alpha val="5098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Moon 24">
            <a:extLst>
              <a:ext uri="{FF2B5EF4-FFF2-40B4-BE49-F238E27FC236}">
                <a16:creationId xmlns:a16="http://schemas.microsoft.com/office/drawing/2014/main" id="{F377B565-9419-4FB3-9648-5CEE942AEFE3}"/>
              </a:ext>
            </a:extLst>
          </p:cNvPr>
          <p:cNvSpPr/>
          <p:nvPr/>
        </p:nvSpPr>
        <p:spPr>
          <a:xfrm rot="1965310" flipH="1">
            <a:off x="1458708" y="7277846"/>
            <a:ext cx="1042691" cy="2085382"/>
          </a:xfrm>
          <a:prstGeom prst="moon">
            <a:avLst>
              <a:gd name="adj" fmla="val 34195"/>
            </a:avLst>
          </a:prstGeom>
          <a:noFill/>
          <a:ln w="57150">
            <a:solidFill>
              <a:srgbClr val="7F7F7F">
                <a:alpha val="5098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0" name="!!vuong 4">
            <a:extLst>
              <a:ext uri="{FF2B5EF4-FFF2-40B4-BE49-F238E27FC236}">
                <a16:creationId xmlns:a16="http://schemas.microsoft.com/office/drawing/2014/main" id="{2EC85BEC-A1EA-45E1-B495-106F416192B4}"/>
              </a:ext>
            </a:extLst>
          </p:cNvPr>
          <p:cNvSpPr/>
          <p:nvPr/>
        </p:nvSpPr>
        <p:spPr>
          <a:xfrm>
            <a:off x="977462" y="599089"/>
            <a:ext cx="10326414" cy="5686999"/>
          </a:xfrm>
          <a:prstGeom prst="rect">
            <a:avLst/>
          </a:prstGeom>
          <a:no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1" name="!!vuong 3">
            <a:extLst>
              <a:ext uri="{FF2B5EF4-FFF2-40B4-BE49-F238E27FC236}">
                <a16:creationId xmlns:a16="http://schemas.microsoft.com/office/drawing/2014/main" id="{40C8F589-109D-4733-BD08-87989EE8A245}"/>
              </a:ext>
            </a:extLst>
          </p:cNvPr>
          <p:cNvSpPr/>
          <p:nvPr/>
        </p:nvSpPr>
        <p:spPr>
          <a:xfrm rot="16200000">
            <a:off x="3326525" y="-1718441"/>
            <a:ext cx="5628290" cy="10326413"/>
          </a:xfrm>
          <a:prstGeom prst="rect">
            <a:avLst/>
          </a:prstGeom>
          <a:no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2" name="!!vuong 2">
            <a:extLst>
              <a:ext uri="{FF2B5EF4-FFF2-40B4-BE49-F238E27FC236}">
                <a16:creationId xmlns:a16="http://schemas.microsoft.com/office/drawing/2014/main" id="{F06BF986-1979-4844-BB1C-3A59462AAC25}"/>
              </a:ext>
            </a:extLst>
          </p:cNvPr>
          <p:cNvSpPr/>
          <p:nvPr/>
        </p:nvSpPr>
        <p:spPr>
          <a:xfrm rot="16200000">
            <a:off x="3297169" y="-1689088"/>
            <a:ext cx="5686999" cy="10326414"/>
          </a:xfrm>
          <a:prstGeom prst="rect">
            <a:avLst/>
          </a:prstGeom>
          <a:no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3" name="!!vuong 1">
            <a:extLst>
              <a:ext uri="{FF2B5EF4-FFF2-40B4-BE49-F238E27FC236}">
                <a16:creationId xmlns:a16="http://schemas.microsoft.com/office/drawing/2014/main" id="{8DE2BFEE-9198-499A-B75A-57B3AE83BCA6}"/>
              </a:ext>
            </a:extLst>
          </p:cNvPr>
          <p:cNvSpPr/>
          <p:nvPr/>
        </p:nvSpPr>
        <p:spPr>
          <a:xfrm>
            <a:off x="977459" y="630619"/>
            <a:ext cx="10326413" cy="5686998"/>
          </a:xfrm>
          <a:prstGeom prst="rect">
            <a:avLst/>
          </a:prstGeom>
          <a:no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4" name="!!vuong 0">
            <a:extLst>
              <a:ext uri="{FF2B5EF4-FFF2-40B4-BE49-F238E27FC236}">
                <a16:creationId xmlns:a16="http://schemas.microsoft.com/office/drawing/2014/main" id="{D9BE2F88-6DFB-4722-827F-4F2ACCA734EF}"/>
              </a:ext>
            </a:extLst>
          </p:cNvPr>
          <p:cNvSpPr/>
          <p:nvPr/>
        </p:nvSpPr>
        <p:spPr>
          <a:xfrm rot="5400000">
            <a:off x="-1702209" y="-3964216"/>
            <a:ext cx="15292391" cy="15292391"/>
          </a:xfrm>
          <a:prstGeom prst="diamond">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5" name="Tán cây 1">
            <a:extLst>
              <a:ext uri="{FF2B5EF4-FFF2-40B4-BE49-F238E27FC236}">
                <a16:creationId xmlns:a16="http://schemas.microsoft.com/office/drawing/2014/main" id="{80B01C89-E1D6-4639-90E5-7B544A388328}"/>
              </a:ext>
            </a:extLst>
          </p:cNvPr>
          <p:cNvSpPr/>
          <p:nvPr/>
        </p:nvSpPr>
        <p:spPr>
          <a:xfrm>
            <a:off x="12575590" y="4019033"/>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6" name="Thân cây 1">
            <a:extLst>
              <a:ext uri="{FF2B5EF4-FFF2-40B4-BE49-F238E27FC236}">
                <a16:creationId xmlns:a16="http://schemas.microsoft.com/office/drawing/2014/main" id="{C2B54BCF-BEE2-4D3A-AAB0-6E8FC9D4C688}"/>
              </a:ext>
            </a:extLst>
          </p:cNvPr>
          <p:cNvSpPr/>
          <p:nvPr/>
        </p:nvSpPr>
        <p:spPr>
          <a:xfrm>
            <a:off x="12975292" y="5003284"/>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7" name="Tán cây 2.2">
            <a:extLst>
              <a:ext uri="{FF2B5EF4-FFF2-40B4-BE49-F238E27FC236}">
                <a16:creationId xmlns:a16="http://schemas.microsoft.com/office/drawing/2014/main" id="{FA2FE46C-A0F1-41B4-BD6F-29AD4433E4B2}"/>
              </a:ext>
            </a:extLst>
          </p:cNvPr>
          <p:cNvSpPr/>
          <p:nvPr/>
        </p:nvSpPr>
        <p:spPr>
          <a:xfrm>
            <a:off x="19189800" y="1616638"/>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8" name="Thân cây 2.2">
            <a:extLst>
              <a:ext uri="{FF2B5EF4-FFF2-40B4-BE49-F238E27FC236}">
                <a16:creationId xmlns:a16="http://schemas.microsoft.com/office/drawing/2014/main" id="{67C7A98B-5827-4ECC-94C7-8A00B8AB5355}"/>
              </a:ext>
            </a:extLst>
          </p:cNvPr>
          <p:cNvSpPr/>
          <p:nvPr/>
        </p:nvSpPr>
        <p:spPr>
          <a:xfrm>
            <a:off x="20005850" y="3582325"/>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9" name="Tán cây 2">
            <a:extLst>
              <a:ext uri="{FF2B5EF4-FFF2-40B4-BE49-F238E27FC236}">
                <a16:creationId xmlns:a16="http://schemas.microsoft.com/office/drawing/2014/main" id="{D20738F0-22B6-43E2-A049-704A64FF3F0A}"/>
              </a:ext>
            </a:extLst>
          </p:cNvPr>
          <p:cNvSpPr/>
          <p:nvPr/>
        </p:nvSpPr>
        <p:spPr>
          <a:xfrm>
            <a:off x="15608346" y="3171429"/>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0" name="Thân cây 2">
            <a:extLst>
              <a:ext uri="{FF2B5EF4-FFF2-40B4-BE49-F238E27FC236}">
                <a16:creationId xmlns:a16="http://schemas.microsoft.com/office/drawing/2014/main" id="{1A006393-8D6E-4DD3-83A0-6A3561682337}"/>
              </a:ext>
            </a:extLst>
          </p:cNvPr>
          <p:cNvSpPr/>
          <p:nvPr/>
        </p:nvSpPr>
        <p:spPr>
          <a:xfrm>
            <a:off x="16310973" y="4792911"/>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201" name="!!Group 18">
            <a:extLst>
              <a:ext uri="{FF2B5EF4-FFF2-40B4-BE49-F238E27FC236}">
                <a16:creationId xmlns:a16="http://schemas.microsoft.com/office/drawing/2014/main" id="{228B2D07-EB4C-4E51-8684-4C62F1116E0F}"/>
              </a:ext>
            </a:extLst>
          </p:cNvPr>
          <p:cNvGrpSpPr/>
          <p:nvPr/>
        </p:nvGrpSpPr>
        <p:grpSpPr>
          <a:xfrm flipH="1">
            <a:off x="-7770882" y="2418717"/>
            <a:ext cx="1177835" cy="4432152"/>
            <a:chOff x="8269148" y="2257243"/>
            <a:chExt cx="1233691" cy="4642338"/>
          </a:xfrm>
          <a:solidFill>
            <a:srgbClr val="3B3838"/>
          </a:solidFill>
        </p:grpSpPr>
        <p:sp>
          <p:nvSpPr>
            <p:cNvPr id="202" name="Freeform: Shape 201">
              <a:extLst>
                <a:ext uri="{FF2B5EF4-FFF2-40B4-BE49-F238E27FC236}">
                  <a16:creationId xmlns:a16="http://schemas.microsoft.com/office/drawing/2014/main" id="{6240A7CD-44B1-415E-878A-D3381F5C10EF}"/>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3" name="Freeform: Shape 202">
              <a:extLst>
                <a:ext uri="{FF2B5EF4-FFF2-40B4-BE49-F238E27FC236}">
                  <a16:creationId xmlns:a16="http://schemas.microsoft.com/office/drawing/2014/main" id="{14AFB2F5-1625-43A1-9ACD-9F445720B7DC}"/>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04" name="!!Group 21">
            <a:extLst>
              <a:ext uri="{FF2B5EF4-FFF2-40B4-BE49-F238E27FC236}">
                <a16:creationId xmlns:a16="http://schemas.microsoft.com/office/drawing/2014/main" id="{B44B1DEF-C378-45D0-8A6A-751156348D0F}"/>
              </a:ext>
            </a:extLst>
          </p:cNvPr>
          <p:cNvGrpSpPr/>
          <p:nvPr/>
        </p:nvGrpSpPr>
        <p:grpSpPr>
          <a:xfrm>
            <a:off x="-4033871" y="500741"/>
            <a:ext cx="1350499" cy="6262692"/>
            <a:chOff x="10458385" y="595308"/>
            <a:chExt cx="1350499" cy="6262692"/>
          </a:xfrm>
        </p:grpSpPr>
        <p:sp>
          <p:nvSpPr>
            <p:cNvPr id="205" name="Freeform: Shape 204">
              <a:extLst>
                <a:ext uri="{FF2B5EF4-FFF2-40B4-BE49-F238E27FC236}">
                  <a16:creationId xmlns:a16="http://schemas.microsoft.com/office/drawing/2014/main" id="{C0C527A6-0F43-49BA-BC6A-715BB8AEE55B}"/>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206" name="Straight Connector 205">
              <a:extLst>
                <a:ext uri="{FF2B5EF4-FFF2-40B4-BE49-F238E27FC236}">
                  <a16:creationId xmlns:a16="http://schemas.microsoft.com/office/drawing/2014/main" id="{AF4D9B0D-A254-4510-8664-7CAEFD80105D}"/>
                </a:ext>
              </a:extLst>
            </p:cNvPr>
            <p:cNvCxnSpPr>
              <a:endCxn id="205"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207" name="!!Group 64">
            <a:extLst>
              <a:ext uri="{FF2B5EF4-FFF2-40B4-BE49-F238E27FC236}">
                <a16:creationId xmlns:a16="http://schemas.microsoft.com/office/drawing/2014/main" id="{DC90F17B-0E81-4606-8E92-4EFC460146BB}"/>
              </a:ext>
            </a:extLst>
          </p:cNvPr>
          <p:cNvGrpSpPr/>
          <p:nvPr/>
        </p:nvGrpSpPr>
        <p:grpSpPr>
          <a:xfrm>
            <a:off x="-1636121" y="5270353"/>
            <a:ext cx="913741" cy="1532965"/>
            <a:chOff x="6156878" y="1263490"/>
            <a:chExt cx="2445840" cy="5564834"/>
          </a:xfrm>
          <a:solidFill>
            <a:schemeClr val="tx1">
              <a:lumMod val="65000"/>
              <a:lumOff val="35000"/>
              <a:alpha val="60000"/>
            </a:schemeClr>
          </a:solidFill>
        </p:grpSpPr>
        <p:sp>
          <p:nvSpPr>
            <p:cNvPr id="208" name="Rectangle 207">
              <a:extLst>
                <a:ext uri="{FF2B5EF4-FFF2-40B4-BE49-F238E27FC236}">
                  <a16:creationId xmlns:a16="http://schemas.microsoft.com/office/drawing/2014/main" id="{27597191-9FAE-4A4A-A880-78818F793A08}"/>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9" name="Rectangle 208">
              <a:extLst>
                <a:ext uri="{FF2B5EF4-FFF2-40B4-BE49-F238E27FC236}">
                  <a16:creationId xmlns:a16="http://schemas.microsoft.com/office/drawing/2014/main" id="{F287BF97-37B1-44EA-921B-D37AE211D881}"/>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0" name="Rectangle 209">
              <a:extLst>
                <a:ext uri="{FF2B5EF4-FFF2-40B4-BE49-F238E27FC236}">
                  <a16:creationId xmlns:a16="http://schemas.microsoft.com/office/drawing/2014/main" id="{C02BC91F-B944-456F-849A-1E90AC7AB804}"/>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1" name="Rectangle 210">
              <a:extLst>
                <a:ext uri="{FF2B5EF4-FFF2-40B4-BE49-F238E27FC236}">
                  <a16:creationId xmlns:a16="http://schemas.microsoft.com/office/drawing/2014/main" id="{690950E4-993C-4C10-B3F7-B1AEF3CF8748}"/>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2" name="Rectangle 211">
              <a:extLst>
                <a:ext uri="{FF2B5EF4-FFF2-40B4-BE49-F238E27FC236}">
                  <a16:creationId xmlns:a16="http://schemas.microsoft.com/office/drawing/2014/main" id="{A820AA5C-1E80-4F4E-83A9-99F0F9F69E51}"/>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3" name="Rectangle 212">
              <a:extLst>
                <a:ext uri="{FF2B5EF4-FFF2-40B4-BE49-F238E27FC236}">
                  <a16:creationId xmlns:a16="http://schemas.microsoft.com/office/drawing/2014/main" id="{427DFE1E-FF22-4655-BAC4-700FC207DA68}"/>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4" name="Rectangle 213">
              <a:extLst>
                <a:ext uri="{FF2B5EF4-FFF2-40B4-BE49-F238E27FC236}">
                  <a16:creationId xmlns:a16="http://schemas.microsoft.com/office/drawing/2014/main" id="{9E15C4AF-B9A6-4FD0-99A9-9E3A1C2AA3BB}"/>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5" name="Rectangle 214">
              <a:extLst>
                <a:ext uri="{FF2B5EF4-FFF2-40B4-BE49-F238E27FC236}">
                  <a16:creationId xmlns:a16="http://schemas.microsoft.com/office/drawing/2014/main" id="{6FB0BF49-13F3-48B0-876C-3E22D35B3404}"/>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6" name="Rectangle 215">
              <a:extLst>
                <a:ext uri="{FF2B5EF4-FFF2-40B4-BE49-F238E27FC236}">
                  <a16:creationId xmlns:a16="http://schemas.microsoft.com/office/drawing/2014/main" id="{95D2E94E-7E24-4B42-9929-9B83A2F14E82}"/>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7" name="Rectangle 216">
              <a:extLst>
                <a:ext uri="{FF2B5EF4-FFF2-40B4-BE49-F238E27FC236}">
                  <a16:creationId xmlns:a16="http://schemas.microsoft.com/office/drawing/2014/main" id="{84F6EA0A-6806-479C-B660-00F33E6CCF67}"/>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8" name="Rectangle 217">
              <a:extLst>
                <a:ext uri="{FF2B5EF4-FFF2-40B4-BE49-F238E27FC236}">
                  <a16:creationId xmlns:a16="http://schemas.microsoft.com/office/drawing/2014/main" id="{90490869-0D7A-408B-9290-66D504F517A4}"/>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9" name="Rectangle 218">
              <a:extLst>
                <a:ext uri="{FF2B5EF4-FFF2-40B4-BE49-F238E27FC236}">
                  <a16:creationId xmlns:a16="http://schemas.microsoft.com/office/drawing/2014/main" id="{D24A244E-D37E-48B4-A865-BAFB6E60A1D1}"/>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0" name="Rectangle 219">
              <a:extLst>
                <a:ext uri="{FF2B5EF4-FFF2-40B4-BE49-F238E27FC236}">
                  <a16:creationId xmlns:a16="http://schemas.microsoft.com/office/drawing/2014/main" id="{70B4FF2B-2E9B-477C-9162-F4BC6BC0B6DC}"/>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1" name="Rectangle 220">
              <a:extLst>
                <a:ext uri="{FF2B5EF4-FFF2-40B4-BE49-F238E27FC236}">
                  <a16:creationId xmlns:a16="http://schemas.microsoft.com/office/drawing/2014/main" id="{BF13FD7E-CFB2-4500-B5F9-1AE8F70BED8F}"/>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2" name="Rectangle 221">
              <a:extLst>
                <a:ext uri="{FF2B5EF4-FFF2-40B4-BE49-F238E27FC236}">
                  <a16:creationId xmlns:a16="http://schemas.microsoft.com/office/drawing/2014/main" id="{E3C7B564-8FD2-42C2-92C9-5C19EF27261A}"/>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3" name="Rectangle 222">
              <a:extLst>
                <a:ext uri="{FF2B5EF4-FFF2-40B4-BE49-F238E27FC236}">
                  <a16:creationId xmlns:a16="http://schemas.microsoft.com/office/drawing/2014/main" id="{7F65AAFC-81DB-4406-AE5C-54539C6C3C4A}"/>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24" name="!!Group 24">
            <a:extLst>
              <a:ext uri="{FF2B5EF4-FFF2-40B4-BE49-F238E27FC236}">
                <a16:creationId xmlns:a16="http://schemas.microsoft.com/office/drawing/2014/main" id="{74D6ADC4-FBB5-4DD9-9A49-9D15A4AC75CF}"/>
              </a:ext>
            </a:extLst>
          </p:cNvPr>
          <p:cNvGrpSpPr/>
          <p:nvPr/>
        </p:nvGrpSpPr>
        <p:grpSpPr>
          <a:xfrm>
            <a:off x="-5722647" y="3768753"/>
            <a:ext cx="933795" cy="2911217"/>
            <a:chOff x="6156878" y="1263490"/>
            <a:chExt cx="2445840" cy="5564834"/>
          </a:xfrm>
          <a:solidFill>
            <a:schemeClr val="tx1">
              <a:lumMod val="95000"/>
              <a:lumOff val="5000"/>
              <a:alpha val="60000"/>
            </a:schemeClr>
          </a:solidFill>
        </p:grpSpPr>
        <p:sp>
          <p:nvSpPr>
            <p:cNvPr id="225" name="Rectangle 224">
              <a:extLst>
                <a:ext uri="{FF2B5EF4-FFF2-40B4-BE49-F238E27FC236}">
                  <a16:creationId xmlns:a16="http://schemas.microsoft.com/office/drawing/2014/main" id="{D809B337-9BBC-4BED-AAC6-53CAB6310A1E}"/>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6" name="Rectangle 225">
              <a:extLst>
                <a:ext uri="{FF2B5EF4-FFF2-40B4-BE49-F238E27FC236}">
                  <a16:creationId xmlns:a16="http://schemas.microsoft.com/office/drawing/2014/main" id="{12394DD6-AF16-4415-A81B-EDD6F26DC546}"/>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7" name="Rectangle 226">
              <a:extLst>
                <a:ext uri="{FF2B5EF4-FFF2-40B4-BE49-F238E27FC236}">
                  <a16:creationId xmlns:a16="http://schemas.microsoft.com/office/drawing/2014/main" id="{4470B7CA-62AF-4574-91AD-97909F39BE20}"/>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8" name="Rectangle 227">
              <a:extLst>
                <a:ext uri="{FF2B5EF4-FFF2-40B4-BE49-F238E27FC236}">
                  <a16:creationId xmlns:a16="http://schemas.microsoft.com/office/drawing/2014/main" id="{9EB76A7E-628B-48F5-B499-9326FFA0F8A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9" name="Rectangle 228">
              <a:extLst>
                <a:ext uri="{FF2B5EF4-FFF2-40B4-BE49-F238E27FC236}">
                  <a16:creationId xmlns:a16="http://schemas.microsoft.com/office/drawing/2014/main" id="{C912693A-4235-4FF2-878B-6C83482A6716}"/>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0" name="Rectangle 229">
              <a:extLst>
                <a:ext uri="{FF2B5EF4-FFF2-40B4-BE49-F238E27FC236}">
                  <a16:creationId xmlns:a16="http://schemas.microsoft.com/office/drawing/2014/main" id="{B7ABCD63-8011-46DC-B6C8-BEBB23236976}"/>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1" name="Rectangle 230">
              <a:extLst>
                <a:ext uri="{FF2B5EF4-FFF2-40B4-BE49-F238E27FC236}">
                  <a16:creationId xmlns:a16="http://schemas.microsoft.com/office/drawing/2014/main" id="{286C909C-4082-44FD-9067-EA25E21F3AD8}"/>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2" name="Rectangle 231">
              <a:extLst>
                <a:ext uri="{FF2B5EF4-FFF2-40B4-BE49-F238E27FC236}">
                  <a16:creationId xmlns:a16="http://schemas.microsoft.com/office/drawing/2014/main" id="{9D4F1D37-DBCA-46CD-BDF9-C22D46028892}"/>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3" name="Rectangle 232">
              <a:extLst>
                <a:ext uri="{FF2B5EF4-FFF2-40B4-BE49-F238E27FC236}">
                  <a16:creationId xmlns:a16="http://schemas.microsoft.com/office/drawing/2014/main" id="{B01D62C9-3533-4B4E-8679-6C3211676793}"/>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4" name="Rectangle 233">
              <a:extLst>
                <a:ext uri="{FF2B5EF4-FFF2-40B4-BE49-F238E27FC236}">
                  <a16:creationId xmlns:a16="http://schemas.microsoft.com/office/drawing/2014/main" id="{C312F242-A45B-429C-92EE-B0D4518F87E4}"/>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5" name="Rectangle 234">
              <a:extLst>
                <a:ext uri="{FF2B5EF4-FFF2-40B4-BE49-F238E27FC236}">
                  <a16:creationId xmlns:a16="http://schemas.microsoft.com/office/drawing/2014/main" id="{92AA14BA-8431-461D-9B56-716D9580522D}"/>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6" name="Rectangle 235">
              <a:extLst>
                <a:ext uri="{FF2B5EF4-FFF2-40B4-BE49-F238E27FC236}">
                  <a16:creationId xmlns:a16="http://schemas.microsoft.com/office/drawing/2014/main" id="{58B7D147-609E-42A4-8ACC-614DCAAF3DEF}"/>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7" name="Rectangle 236">
              <a:extLst>
                <a:ext uri="{FF2B5EF4-FFF2-40B4-BE49-F238E27FC236}">
                  <a16:creationId xmlns:a16="http://schemas.microsoft.com/office/drawing/2014/main" id="{1DCADB59-3197-4C44-8D48-3C43FA00C425}"/>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8" name="Rectangle 237">
              <a:extLst>
                <a:ext uri="{FF2B5EF4-FFF2-40B4-BE49-F238E27FC236}">
                  <a16:creationId xmlns:a16="http://schemas.microsoft.com/office/drawing/2014/main" id="{F2E9005E-EF1A-4942-88D9-B8BC93007418}"/>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9" name="Rectangle 238">
              <a:extLst>
                <a:ext uri="{FF2B5EF4-FFF2-40B4-BE49-F238E27FC236}">
                  <a16:creationId xmlns:a16="http://schemas.microsoft.com/office/drawing/2014/main" id="{149C008C-E1E0-4902-BD8C-860A99A253BA}"/>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0" name="Rectangle 239">
              <a:extLst>
                <a:ext uri="{FF2B5EF4-FFF2-40B4-BE49-F238E27FC236}">
                  <a16:creationId xmlns:a16="http://schemas.microsoft.com/office/drawing/2014/main" id="{D843E032-E796-4197-9EDB-EC386D985715}"/>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41" name="!!Group 47">
            <a:extLst>
              <a:ext uri="{FF2B5EF4-FFF2-40B4-BE49-F238E27FC236}">
                <a16:creationId xmlns:a16="http://schemas.microsoft.com/office/drawing/2014/main" id="{3E17CC08-9C83-4C31-9B83-155A41C58488}"/>
              </a:ext>
            </a:extLst>
          </p:cNvPr>
          <p:cNvGrpSpPr/>
          <p:nvPr/>
        </p:nvGrpSpPr>
        <p:grpSpPr>
          <a:xfrm>
            <a:off x="-9572342" y="4813128"/>
            <a:ext cx="1145426" cy="2005673"/>
            <a:chOff x="6156879" y="1263490"/>
            <a:chExt cx="2445841" cy="5564834"/>
          </a:xfrm>
          <a:solidFill>
            <a:srgbClr val="7F7F7F">
              <a:alpha val="60000"/>
            </a:srgbClr>
          </a:solidFill>
        </p:grpSpPr>
        <p:sp>
          <p:nvSpPr>
            <p:cNvPr id="242" name="Rectangle 241">
              <a:extLst>
                <a:ext uri="{FF2B5EF4-FFF2-40B4-BE49-F238E27FC236}">
                  <a16:creationId xmlns:a16="http://schemas.microsoft.com/office/drawing/2014/main" id="{FC3DF2E3-9215-49A6-9805-83EDA0D7BE31}"/>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3" name="Rectangle 242">
              <a:extLst>
                <a:ext uri="{FF2B5EF4-FFF2-40B4-BE49-F238E27FC236}">
                  <a16:creationId xmlns:a16="http://schemas.microsoft.com/office/drawing/2014/main" id="{EEC24415-A4C8-40E5-BECF-DFA7B12C03C6}"/>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4" name="Rectangle 243">
              <a:extLst>
                <a:ext uri="{FF2B5EF4-FFF2-40B4-BE49-F238E27FC236}">
                  <a16:creationId xmlns:a16="http://schemas.microsoft.com/office/drawing/2014/main" id="{DFF02ED7-C104-413B-85D2-8649FDD6C0F2}"/>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5" name="Rectangle 244">
              <a:extLst>
                <a:ext uri="{FF2B5EF4-FFF2-40B4-BE49-F238E27FC236}">
                  <a16:creationId xmlns:a16="http://schemas.microsoft.com/office/drawing/2014/main" id="{979A5A36-E1E5-4B0C-9FFB-316EDD88CEA6}"/>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6" name="Rectangle 245">
              <a:extLst>
                <a:ext uri="{FF2B5EF4-FFF2-40B4-BE49-F238E27FC236}">
                  <a16:creationId xmlns:a16="http://schemas.microsoft.com/office/drawing/2014/main" id="{FEBE9B53-C3BA-40D8-9ED8-9E630018C3A3}"/>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7" name="Rectangle 246">
              <a:extLst>
                <a:ext uri="{FF2B5EF4-FFF2-40B4-BE49-F238E27FC236}">
                  <a16:creationId xmlns:a16="http://schemas.microsoft.com/office/drawing/2014/main" id="{118E43FE-85A5-4077-B1D0-6D460C53445D}"/>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8" name="Rectangle 247">
              <a:extLst>
                <a:ext uri="{FF2B5EF4-FFF2-40B4-BE49-F238E27FC236}">
                  <a16:creationId xmlns:a16="http://schemas.microsoft.com/office/drawing/2014/main" id="{4803FA83-E6C5-484B-87E9-D55FEC660882}"/>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9" name="Rectangle 248">
              <a:extLst>
                <a:ext uri="{FF2B5EF4-FFF2-40B4-BE49-F238E27FC236}">
                  <a16:creationId xmlns:a16="http://schemas.microsoft.com/office/drawing/2014/main" id="{C26933AC-B3E4-4CFD-A535-3410900123AE}"/>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0" name="Rectangle 249">
              <a:extLst>
                <a:ext uri="{FF2B5EF4-FFF2-40B4-BE49-F238E27FC236}">
                  <a16:creationId xmlns:a16="http://schemas.microsoft.com/office/drawing/2014/main" id="{1BFD478D-9C2F-40E6-9567-DA295DAA25D1}"/>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1" name="Rectangle 250">
              <a:extLst>
                <a:ext uri="{FF2B5EF4-FFF2-40B4-BE49-F238E27FC236}">
                  <a16:creationId xmlns:a16="http://schemas.microsoft.com/office/drawing/2014/main" id="{5EA738B1-2458-41BD-B74C-7D604014FF6F}"/>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2" name="Rectangle 251">
              <a:extLst>
                <a:ext uri="{FF2B5EF4-FFF2-40B4-BE49-F238E27FC236}">
                  <a16:creationId xmlns:a16="http://schemas.microsoft.com/office/drawing/2014/main" id="{7AE53666-DA09-486E-9840-25BFFD1F4C4B}"/>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3" name="Rectangle 252">
              <a:extLst>
                <a:ext uri="{FF2B5EF4-FFF2-40B4-BE49-F238E27FC236}">
                  <a16:creationId xmlns:a16="http://schemas.microsoft.com/office/drawing/2014/main" id="{981A6B91-5376-4276-8C3C-93D2133399D8}"/>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4" name="Rectangle 253">
              <a:extLst>
                <a:ext uri="{FF2B5EF4-FFF2-40B4-BE49-F238E27FC236}">
                  <a16:creationId xmlns:a16="http://schemas.microsoft.com/office/drawing/2014/main" id="{DA18D849-AD66-4E5C-A756-E633F1F7E2F7}"/>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5" name="Rectangle 254">
              <a:extLst>
                <a:ext uri="{FF2B5EF4-FFF2-40B4-BE49-F238E27FC236}">
                  <a16:creationId xmlns:a16="http://schemas.microsoft.com/office/drawing/2014/main" id="{3577EEE4-25EE-4437-ACCF-308BBA836178}"/>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6" name="Rectangle 255">
              <a:extLst>
                <a:ext uri="{FF2B5EF4-FFF2-40B4-BE49-F238E27FC236}">
                  <a16:creationId xmlns:a16="http://schemas.microsoft.com/office/drawing/2014/main" id="{57E5C5D7-6DC5-4468-A393-237413D8B16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7" name="Rectangle 256">
              <a:extLst>
                <a:ext uri="{FF2B5EF4-FFF2-40B4-BE49-F238E27FC236}">
                  <a16:creationId xmlns:a16="http://schemas.microsoft.com/office/drawing/2014/main" id="{9FBBCA17-052B-4BB9-BD96-DC79B4755006}"/>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82" name="!!sao1">
            <a:extLst>
              <a:ext uri="{FF2B5EF4-FFF2-40B4-BE49-F238E27FC236}">
                <a16:creationId xmlns:a16="http://schemas.microsoft.com/office/drawing/2014/main" id="{755EAE75-1AE4-46C8-ACAC-ECE45DBE882A}"/>
              </a:ext>
            </a:extLst>
          </p:cNvPr>
          <p:cNvSpPr/>
          <p:nvPr/>
        </p:nvSpPr>
        <p:spPr>
          <a:xfrm>
            <a:off x="3427810" y="602305"/>
            <a:ext cx="5336380" cy="5336380"/>
          </a:xfrm>
          <a:prstGeom prst="star5">
            <a:avLst/>
          </a:prstGeom>
          <a:solidFill>
            <a:srgbClr val="FFF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TextBox 85">
            <a:extLst>
              <a:ext uri="{FF2B5EF4-FFF2-40B4-BE49-F238E27FC236}">
                <a16:creationId xmlns:a16="http://schemas.microsoft.com/office/drawing/2014/main" id="{29BC2FB9-BB1E-4240-8618-C5555144254E}"/>
              </a:ext>
            </a:extLst>
          </p:cNvPr>
          <p:cNvSpPr txBox="1"/>
          <p:nvPr/>
        </p:nvSpPr>
        <p:spPr>
          <a:xfrm>
            <a:off x="5063588" y="2716634"/>
            <a:ext cx="2064823" cy="1754326"/>
          </a:xfrm>
          <a:prstGeom prst="rect">
            <a:avLst/>
          </a:prstGeom>
          <a:noFill/>
        </p:spPr>
        <p:txBody>
          <a:bodyPr wrap="square">
            <a:spAutoFit/>
          </a:bodyPr>
          <a:lstStyle/>
          <a:p>
            <a:pPr algn="ctr"/>
            <a:r>
              <a:rPr lang="en-US" b="1" err="1">
                <a:latin typeface="Tahoma" panose="020B0604030504040204" pitchFamily="34" charset="0"/>
                <a:ea typeface="Tahoma" panose="020B0604030504040204" pitchFamily="34" charset="0"/>
                <a:cs typeface="Tahoma" panose="020B0604030504040204" pitchFamily="34" charset="0"/>
              </a:rPr>
              <a:t>T</a:t>
            </a:r>
            <a:r>
              <a:rPr lang="en-US" sz="1800" b="1" err="1">
                <a:effectLst/>
                <a:latin typeface="Tahoma" panose="020B0604030504040204" pitchFamily="34" charset="0"/>
                <a:ea typeface="Tahoma" panose="020B0604030504040204" pitchFamily="34" charset="0"/>
                <a:cs typeface="Tahoma" panose="020B0604030504040204" pitchFamily="34" charset="0"/>
              </a:rPr>
              <a:t>ư</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tưởng</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ngoại</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giao</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Hồ</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Chí</a:t>
            </a:r>
            <a:r>
              <a:rPr lang="en-US" sz="1800" b="1">
                <a:effectLst/>
                <a:latin typeface="Tahoma" panose="020B0604030504040204" pitchFamily="34" charset="0"/>
                <a:ea typeface="Tahoma" panose="020B0604030504040204" pitchFamily="34" charset="0"/>
                <a:cs typeface="Tahoma" panose="020B0604030504040204" pitchFamily="34" charset="0"/>
              </a:rPr>
              <a:t> Minh -</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019299"/>
                </a:solidFill>
                <a:effectLst/>
                <a:latin typeface="Tahoma" panose="020B0604030504040204" pitchFamily="34" charset="0"/>
                <a:ea typeface="Tahoma" panose="020B0604030504040204" pitchFamily="34" charset="0"/>
                <a:cs typeface="Tahoma" panose="020B0604030504040204" pitchFamily="34" charset="0"/>
              </a:rPr>
              <a:t>kim</a:t>
            </a:r>
            <a:r>
              <a:rPr lang="en-US" sz="1800" b="1">
                <a:solidFill>
                  <a:srgbClr val="019299"/>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019299"/>
                </a:solidFill>
                <a:effectLst/>
                <a:latin typeface="Tahoma" panose="020B0604030504040204" pitchFamily="34" charset="0"/>
                <a:ea typeface="Tahoma" panose="020B0604030504040204" pitchFamily="34" charset="0"/>
                <a:cs typeface="Tahoma" panose="020B0604030504040204" pitchFamily="34" charset="0"/>
              </a:rPr>
              <a:t>chỉ</a:t>
            </a:r>
            <a:r>
              <a:rPr lang="en-US" sz="1800" b="1">
                <a:solidFill>
                  <a:srgbClr val="019299"/>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019299"/>
                </a:solidFill>
                <a:effectLst/>
                <a:latin typeface="Tahoma" panose="020B0604030504040204" pitchFamily="34" charset="0"/>
                <a:ea typeface="Tahoma" panose="020B0604030504040204" pitchFamily="34" charset="0"/>
                <a:cs typeface="Tahoma" panose="020B0604030504040204" pitchFamily="34" charset="0"/>
              </a:rPr>
              <a:t>nam</a:t>
            </a:r>
            <a:r>
              <a:rPr lang="en-US" sz="1800" b="1">
                <a:solidFill>
                  <a:srgbClr val="019299"/>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cho</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hoạt</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động</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đối</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ngoại</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Nam</a:t>
            </a:r>
            <a:endParaRPr lang="vi-VN" b="1">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5973986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uong 4">
            <a:extLst>
              <a:ext uri="{FF2B5EF4-FFF2-40B4-BE49-F238E27FC236}">
                <a16:creationId xmlns:a16="http://schemas.microsoft.com/office/drawing/2014/main" id="{F6BB267A-DDCA-435F-83C4-A832F88559AA}"/>
              </a:ext>
            </a:extLst>
          </p:cNvPr>
          <p:cNvSpPr/>
          <p:nvPr/>
        </p:nvSpPr>
        <p:spPr>
          <a:xfrm rot="911067">
            <a:off x="3418704" y="190357"/>
            <a:ext cx="5950339" cy="6095732"/>
          </a:xfrm>
          <a:prstGeom prst="rect">
            <a:avLst/>
          </a:prstGeom>
          <a:solidFill>
            <a:srgbClr val="D1D1D1"/>
          </a:solid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20980825">
            <a:off x="3760091" y="942212"/>
            <a:ext cx="4933269" cy="4930517"/>
          </a:xfrm>
          <a:prstGeom prst="rect">
            <a:avLst/>
          </a:prstGeom>
          <a:solidFill>
            <a:srgbClr val="D1D1D1"/>
          </a:solid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vuong 2">
            <a:extLst>
              <a:ext uri="{FF2B5EF4-FFF2-40B4-BE49-F238E27FC236}">
                <a16:creationId xmlns:a16="http://schemas.microsoft.com/office/drawing/2014/main" id="{B4224276-83E2-4E04-B0A6-FA864C9F21AA}"/>
              </a:ext>
            </a:extLst>
          </p:cNvPr>
          <p:cNvSpPr/>
          <p:nvPr/>
        </p:nvSpPr>
        <p:spPr>
          <a:xfrm rot="3964297">
            <a:off x="4123570" y="1300023"/>
            <a:ext cx="4206311" cy="4205004"/>
          </a:xfrm>
          <a:prstGeom prst="rect">
            <a:avLst/>
          </a:prstGeom>
          <a:solidFill>
            <a:srgbClr val="D1D1D1"/>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8947243">
            <a:off x="4576970" y="1827694"/>
            <a:ext cx="3240000" cy="3240000"/>
          </a:xfrm>
          <a:prstGeom prst="rect">
            <a:avLst/>
          </a:prstGeom>
          <a:solidFill>
            <a:srgbClr val="D1D1D1"/>
          </a:solid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uong 0">
            <a:extLst>
              <a:ext uri="{FF2B5EF4-FFF2-40B4-BE49-F238E27FC236}">
                <a16:creationId xmlns:a16="http://schemas.microsoft.com/office/drawing/2014/main" id="{24B0F566-93EF-4D3A-94C7-AD90EF3D77EE}"/>
              </a:ext>
            </a:extLst>
          </p:cNvPr>
          <p:cNvSpPr/>
          <p:nvPr/>
        </p:nvSpPr>
        <p:spPr>
          <a:xfrm rot="5400000">
            <a:off x="4205642" y="1437672"/>
            <a:ext cx="3982655" cy="3982655"/>
          </a:xfrm>
          <a:prstGeom prst="diamond">
            <a:avLst/>
          </a:prstGeom>
          <a:noFill/>
          <a:ln w="76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4926070" y="2712150"/>
            <a:ext cx="2601310" cy="1718676"/>
          </a:xfrm>
          <a:prstGeom prst="rect">
            <a:avLst/>
          </a:prstGeom>
          <a:noFill/>
        </p:spPr>
        <p:txBody>
          <a:bodyPr wrap="square">
            <a:spAutoFit/>
          </a:bodyPr>
          <a:lstStyle/>
          <a:p>
            <a:pPr lvl="0" algn="ctr">
              <a:lnSpc>
                <a:spcPct val="120000"/>
              </a:lnSpc>
              <a:spcBef>
                <a:spcPts val="600"/>
              </a:spcBef>
              <a:spcAft>
                <a:spcPts val="600"/>
              </a:spcAft>
            </a:pPr>
            <a:r>
              <a:rPr lang="en-US" b="1" kern="0">
                <a:effectLst/>
                <a:latin typeface="Tahoma" panose="020B0604030504040204" pitchFamily="34" charset="0"/>
                <a:ea typeface="Tahoma" panose="020B0604030504040204" pitchFamily="34" charset="0"/>
                <a:cs typeface="Tahoma" panose="020B0604030504040204" pitchFamily="34" charset="0"/>
              </a:rPr>
              <a:t>ĐIỀU KIỆN </a:t>
            </a:r>
            <a:r>
              <a:rPr lang="en-US" b="1" kern="0">
                <a:solidFill>
                  <a:srgbClr val="016E73"/>
                </a:solidFill>
                <a:effectLst/>
                <a:latin typeface="Tahoma" panose="020B0604030504040204" pitchFamily="34" charset="0"/>
                <a:ea typeface="Tahoma" panose="020B0604030504040204" pitchFamily="34" charset="0"/>
                <a:cs typeface="Tahoma" panose="020B0604030504040204" pitchFamily="34" charset="0"/>
              </a:rPr>
              <a:t>TỰ NHIÊN </a:t>
            </a:r>
            <a:r>
              <a:rPr lang="en-US" b="1" kern="0">
                <a:effectLst/>
                <a:latin typeface="Tahoma" panose="020B0604030504040204" pitchFamily="34" charset="0"/>
                <a:ea typeface="Tahoma" panose="020B0604030504040204" pitchFamily="34" charset="0"/>
                <a:cs typeface="Tahoma" panose="020B0604030504040204" pitchFamily="34" charset="0"/>
              </a:rPr>
              <a:t>VÀ SỰ </a:t>
            </a:r>
            <a:r>
              <a:rPr lang="en-US" b="1" kern="0">
                <a:solidFill>
                  <a:srgbClr val="016E73"/>
                </a:solidFill>
                <a:effectLst/>
                <a:latin typeface="Tahoma" panose="020B0604030504040204" pitchFamily="34" charset="0"/>
                <a:ea typeface="Tahoma" panose="020B0604030504040204" pitchFamily="34" charset="0"/>
                <a:cs typeface="Tahoma" panose="020B0604030504040204" pitchFamily="34" charset="0"/>
              </a:rPr>
              <a:t>TÁC ĐỘNG </a:t>
            </a:r>
            <a:r>
              <a:rPr lang="en-US" b="1" kern="0">
                <a:effectLst/>
                <a:latin typeface="Tahoma" panose="020B0604030504040204" pitchFamily="34" charset="0"/>
                <a:ea typeface="Tahoma" panose="020B0604030504040204" pitchFamily="34" charset="0"/>
                <a:cs typeface="Tahoma" panose="020B0604030504040204" pitchFamily="34" charset="0"/>
              </a:rPr>
              <a:t>ĐẾN HOẠT ĐỘNG ĐỐI NGOẠI CỦA VIỆT NAM</a:t>
            </a:r>
            <a:endParaRPr lang="vi-VN" b="1" kern="0">
              <a:effectLst/>
              <a:latin typeface="Tahoma" panose="020B0604030504040204" pitchFamily="34" charset="0"/>
              <a:ea typeface="Tahoma" panose="020B0604030504040204" pitchFamily="34" charset="0"/>
              <a:cs typeface="Tahoma" panose="020B0604030504040204" pitchFamily="34" charset="0"/>
            </a:endParaRPr>
          </a:p>
        </p:txBody>
      </p:sp>
      <p:sp>
        <p:nvSpPr>
          <p:cNvPr id="47" name="TextBox 46">
            <a:extLst>
              <a:ext uri="{FF2B5EF4-FFF2-40B4-BE49-F238E27FC236}">
                <a16:creationId xmlns:a16="http://schemas.microsoft.com/office/drawing/2014/main" id="{C0479D0A-9D7A-410D-940D-22F05846D156}"/>
              </a:ext>
            </a:extLst>
          </p:cNvPr>
          <p:cNvSpPr txBox="1"/>
          <p:nvPr/>
        </p:nvSpPr>
        <p:spPr>
          <a:xfrm>
            <a:off x="5948815" y="1963821"/>
            <a:ext cx="584033" cy="1754326"/>
          </a:xfrm>
          <a:prstGeom prst="rect">
            <a:avLst/>
          </a:prstGeom>
          <a:noFill/>
        </p:spPr>
        <p:txBody>
          <a:bodyPr wrap="square" rtlCol="0">
            <a:spAutoFit/>
          </a:bodyPr>
          <a:lstStyle/>
          <a:p>
            <a:r>
              <a:rPr lang="en-US" sz="5400" b="1">
                <a:solidFill>
                  <a:srgbClr val="2D7974"/>
                </a:solidFill>
                <a:cs typeface="Mangal" panose="02040503050203030202" pitchFamily="18" charset="0"/>
              </a:rPr>
              <a:t>2</a:t>
            </a:r>
          </a:p>
          <a:p>
            <a:endParaRPr lang="vi-VN" sz="5400" b="1">
              <a:solidFill>
                <a:srgbClr val="2D7974"/>
              </a:solidFill>
              <a:cs typeface="Mangal" panose="02040503050203030202" pitchFamily="18" charset="0"/>
            </a:endParaRPr>
          </a:p>
        </p:txBody>
      </p:sp>
      <p:sp>
        <p:nvSpPr>
          <p:cNvPr id="82" name="Thân cây 1">
            <a:extLst>
              <a:ext uri="{FF2B5EF4-FFF2-40B4-BE49-F238E27FC236}">
                <a16:creationId xmlns:a16="http://schemas.microsoft.com/office/drawing/2014/main" id="{904E166F-3370-4DE0-AD80-616642A72539}"/>
              </a:ext>
            </a:extLst>
          </p:cNvPr>
          <p:cNvSpPr/>
          <p:nvPr/>
        </p:nvSpPr>
        <p:spPr>
          <a:xfrm>
            <a:off x="9762344" y="5270329"/>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Tán cây 2.2">
            <a:extLst>
              <a:ext uri="{FF2B5EF4-FFF2-40B4-BE49-F238E27FC236}">
                <a16:creationId xmlns:a16="http://schemas.microsoft.com/office/drawing/2014/main" id="{421D9862-427F-4FA5-B3EE-55D3205AB654}"/>
              </a:ext>
            </a:extLst>
          </p:cNvPr>
          <p:cNvSpPr/>
          <p:nvPr/>
        </p:nvSpPr>
        <p:spPr>
          <a:xfrm>
            <a:off x="10452352" y="195970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Thân cây 2.2">
            <a:extLst>
              <a:ext uri="{FF2B5EF4-FFF2-40B4-BE49-F238E27FC236}">
                <a16:creationId xmlns:a16="http://schemas.microsoft.com/office/drawing/2014/main" id="{64A9B903-D235-47E5-8F1C-8CC4AB416F7A}"/>
              </a:ext>
            </a:extLst>
          </p:cNvPr>
          <p:cNvSpPr/>
          <p:nvPr/>
        </p:nvSpPr>
        <p:spPr>
          <a:xfrm>
            <a:off x="11268402" y="392539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Tán cây 2">
            <a:extLst>
              <a:ext uri="{FF2B5EF4-FFF2-40B4-BE49-F238E27FC236}">
                <a16:creationId xmlns:a16="http://schemas.microsoft.com/office/drawing/2014/main" id="{9E132EA7-DE92-422A-9DE6-1A97E0E31224}"/>
              </a:ext>
            </a:extLst>
          </p:cNvPr>
          <p:cNvSpPr/>
          <p:nvPr/>
        </p:nvSpPr>
        <p:spPr>
          <a:xfrm>
            <a:off x="9861214" y="3397550"/>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Thân cây 2">
            <a:extLst>
              <a:ext uri="{FF2B5EF4-FFF2-40B4-BE49-F238E27FC236}">
                <a16:creationId xmlns:a16="http://schemas.microsoft.com/office/drawing/2014/main" id="{441B1BB1-8C6C-4E5D-A449-31F9B8389990}"/>
              </a:ext>
            </a:extLst>
          </p:cNvPr>
          <p:cNvSpPr/>
          <p:nvPr/>
        </p:nvSpPr>
        <p:spPr>
          <a:xfrm>
            <a:off x="10563841" y="5019032"/>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87" name="!!Group 18">
            <a:extLst>
              <a:ext uri="{FF2B5EF4-FFF2-40B4-BE49-F238E27FC236}">
                <a16:creationId xmlns:a16="http://schemas.microsoft.com/office/drawing/2014/main" id="{0371579B-A345-4B87-8535-21602E1FE862}"/>
              </a:ext>
            </a:extLst>
          </p:cNvPr>
          <p:cNvGrpSpPr/>
          <p:nvPr/>
        </p:nvGrpSpPr>
        <p:grpSpPr>
          <a:xfrm flipH="1">
            <a:off x="39993" y="2421019"/>
            <a:ext cx="1177835" cy="4432152"/>
            <a:chOff x="8269148" y="2257243"/>
            <a:chExt cx="1233691" cy="4642338"/>
          </a:xfrm>
          <a:solidFill>
            <a:srgbClr val="3B3838"/>
          </a:solidFill>
        </p:grpSpPr>
        <p:sp>
          <p:nvSpPr>
            <p:cNvPr id="88" name="Freeform: Shape 87">
              <a:extLst>
                <a:ext uri="{FF2B5EF4-FFF2-40B4-BE49-F238E27FC236}">
                  <a16:creationId xmlns:a16="http://schemas.microsoft.com/office/drawing/2014/main" id="{6D6D327A-0431-4669-A3C5-A50EAC557D66}"/>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Freeform: Shape 88">
              <a:extLst>
                <a:ext uri="{FF2B5EF4-FFF2-40B4-BE49-F238E27FC236}">
                  <a16:creationId xmlns:a16="http://schemas.microsoft.com/office/drawing/2014/main" id="{2B242117-A5B3-4A6D-8320-9771BBCAFBD8}"/>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90" name="!!Group 21">
            <a:extLst>
              <a:ext uri="{FF2B5EF4-FFF2-40B4-BE49-F238E27FC236}">
                <a16:creationId xmlns:a16="http://schemas.microsoft.com/office/drawing/2014/main" id="{F402FBA6-F36A-4470-991E-F64C5A7664A1}"/>
              </a:ext>
            </a:extLst>
          </p:cNvPr>
          <p:cNvGrpSpPr/>
          <p:nvPr/>
        </p:nvGrpSpPr>
        <p:grpSpPr>
          <a:xfrm>
            <a:off x="1031257" y="654593"/>
            <a:ext cx="1350499" cy="6262692"/>
            <a:chOff x="10458385" y="595308"/>
            <a:chExt cx="1350499" cy="6262692"/>
          </a:xfrm>
        </p:grpSpPr>
        <p:sp>
          <p:nvSpPr>
            <p:cNvPr id="91" name="Freeform: Shape 90">
              <a:extLst>
                <a:ext uri="{FF2B5EF4-FFF2-40B4-BE49-F238E27FC236}">
                  <a16:creationId xmlns:a16="http://schemas.microsoft.com/office/drawing/2014/main" id="{4758D654-B931-4854-B076-DDFE4BBD290B}"/>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92" name="Straight Connector 91">
              <a:extLst>
                <a:ext uri="{FF2B5EF4-FFF2-40B4-BE49-F238E27FC236}">
                  <a16:creationId xmlns:a16="http://schemas.microsoft.com/office/drawing/2014/main" id="{EBFB83D8-19E7-4FF7-81B7-E8353277D212}"/>
                </a:ext>
              </a:extLst>
            </p:cNvPr>
            <p:cNvCxnSpPr>
              <a:endCxn id="91"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93" name="!!Group 64">
            <a:extLst>
              <a:ext uri="{FF2B5EF4-FFF2-40B4-BE49-F238E27FC236}">
                <a16:creationId xmlns:a16="http://schemas.microsoft.com/office/drawing/2014/main" id="{CDF3504F-ACB1-471D-AE7F-2C3F7CF323B4}"/>
              </a:ext>
            </a:extLst>
          </p:cNvPr>
          <p:cNvGrpSpPr/>
          <p:nvPr/>
        </p:nvGrpSpPr>
        <p:grpSpPr>
          <a:xfrm>
            <a:off x="1678219" y="5384320"/>
            <a:ext cx="913741" cy="1532965"/>
            <a:chOff x="6156878" y="1263490"/>
            <a:chExt cx="2445840" cy="5564834"/>
          </a:xfrm>
          <a:solidFill>
            <a:schemeClr val="tx1">
              <a:lumMod val="65000"/>
              <a:lumOff val="35000"/>
              <a:alpha val="60000"/>
            </a:schemeClr>
          </a:solidFill>
        </p:grpSpPr>
        <p:sp>
          <p:nvSpPr>
            <p:cNvPr id="94" name="Rectangle 93">
              <a:extLst>
                <a:ext uri="{FF2B5EF4-FFF2-40B4-BE49-F238E27FC236}">
                  <a16:creationId xmlns:a16="http://schemas.microsoft.com/office/drawing/2014/main" id="{EE456FFE-570C-4498-9AF0-FFCB1472CDFD}"/>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94">
              <a:extLst>
                <a:ext uri="{FF2B5EF4-FFF2-40B4-BE49-F238E27FC236}">
                  <a16:creationId xmlns:a16="http://schemas.microsoft.com/office/drawing/2014/main" id="{98D962E5-BFD3-4B99-BDB8-0CEE0E56E4F4}"/>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D189F72A-BE4E-4844-A363-9AC1BFAD135A}"/>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DA4AE5A3-3FAE-4B98-8F3B-B1D5EA4F780E}"/>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CDCC6E22-E8E9-4B05-9751-75DEB3268E9E}"/>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Rectangle 98">
              <a:extLst>
                <a:ext uri="{FF2B5EF4-FFF2-40B4-BE49-F238E27FC236}">
                  <a16:creationId xmlns:a16="http://schemas.microsoft.com/office/drawing/2014/main" id="{512F466F-C4F5-4959-A1AE-683E40D44032}"/>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02F30495-A331-46D5-8FD0-8B4F6EE6F30E}"/>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9229FDBE-1C0D-49C3-8F7E-2BC2E028409F}"/>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3D497662-CCB5-4067-9B45-DAE236487E23}"/>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E27EF561-D33A-4018-B3C6-138A744ABFCC}"/>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863A516F-9A0A-49D4-859D-31E862CDD60C}"/>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059C6EF8-03E0-4E02-B802-01A99B80E0CC}"/>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14688717-1DC3-4A2C-9613-2F6EDEEC3581}"/>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E4E8C1EB-14BA-445F-BD0E-8516AD67CEB8}"/>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Rectangle 107">
              <a:extLst>
                <a:ext uri="{FF2B5EF4-FFF2-40B4-BE49-F238E27FC236}">
                  <a16:creationId xmlns:a16="http://schemas.microsoft.com/office/drawing/2014/main" id="{1DBA0C9F-70C2-4C19-8FC4-FBAA410B0EF3}"/>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Rectangle 108">
              <a:extLst>
                <a:ext uri="{FF2B5EF4-FFF2-40B4-BE49-F238E27FC236}">
                  <a16:creationId xmlns:a16="http://schemas.microsoft.com/office/drawing/2014/main" id="{64B19986-65C8-403F-99E6-6332A8F88F33}"/>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10" name="!!Group 24">
            <a:extLst>
              <a:ext uri="{FF2B5EF4-FFF2-40B4-BE49-F238E27FC236}">
                <a16:creationId xmlns:a16="http://schemas.microsoft.com/office/drawing/2014/main" id="{7CB84BEE-EA51-47F6-AB91-219E8657CE27}"/>
              </a:ext>
            </a:extLst>
          </p:cNvPr>
          <p:cNvGrpSpPr/>
          <p:nvPr/>
        </p:nvGrpSpPr>
        <p:grpSpPr>
          <a:xfrm>
            <a:off x="905897" y="3964718"/>
            <a:ext cx="933795" cy="2911217"/>
            <a:chOff x="6156878" y="1263490"/>
            <a:chExt cx="2445840" cy="5564834"/>
          </a:xfrm>
          <a:solidFill>
            <a:schemeClr val="tx1">
              <a:lumMod val="95000"/>
              <a:lumOff val="5000"/>
              <a:alpha val="60000"/>
            </a:schemeClr>
          </a:solidFill>
        </p:grpSpPr>
        <p:sp>
          <p:nvSpPr>
            <p:cNvPr id="111" name="Rectangle 110">
              <a:extLst>
                <a:ext uri="{FF2B5EF4-FFF2-40B4-BE49-F238E27FC236}">
                  <a16:creationId xmlns:a16="http://schemas.microsoft.com/office/drawing/2014/main" id="{3D583FFA-79E8-4712-BB8D-89F08052720B}"/>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Rectangle 111">
              <a:extLst>
                <a:ext uri="{FF2B5EF4-FFF2-40B4-BE49-F238E27FC236}">
                  <a16:creationId xmlns:a16="http://schemas.microsoft.com/office/drawing/2014/main" id="{6D9A4304-6543-4074-A642-4376509451C1}"/>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3" name="Rectangle 112">
              <a:extLst>
                <a:ext uri="{FF2B5EF4-FFF2-40B4-BE49-F238E27FC236}">
                  <a16:creationId xmlns:a16="http://schemas.microsoft.com/office/drawing/2014/main" id="{8ABB6CDF-EC59-49E7-B2E3-A0321EE3AE06}"/>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4" name="Rectangle 113">
              <a:extLst>
                <a:ext uri="{FF2B5EF4-FFF2-40B4-BE49-F238E27FC236}">
                  <a16:creationId xmlns:a16="http://schemas.microsoft.com/office/drawing/2014/main" id="{E86E140D-6D96-43D1-A13E-1CCBD6369618}"/>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Rectangle 114">
              <a:extLst>
                <a:ext uri="{FF2B5EF4-FFF2-40B4-BE49-F238E27FC236}">
                  <a16:creationId xmlns:a16="http://schemas.microsoft.com/office/drawing/2014/main" id="{AEA6E077-F128-464A-8FB4-98569B97098C}"/>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Rectangle 115">
              <a:extLst>
                <a:ext uri="{FF2B5EF4-FFF2-40B4-BE49-F238E27FC236}">
                  <a16:creationId xmlns:a16="http://schemas.microsoft.com/office/drawing/2014/main" id="{83905C02-AD68-4506-9802-D2D4A58C2962}"/>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7" name="Rectangle 116">
              <a:extLst>
                <a:ext uri="{FF2B5EF4-FFF2-40B4-BE49-F238E27FC236}">
                  <a16:creationId xmlns:a16="http://schemas.microsoft.com/office/drawing/2014/main" id="{82A58008-DBBB-4250-9F09-0756B2928173}"/>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633B74D4-6D5E-425B-806A-F124B3B581EA}"/>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Rectangle 118">
              <a:extLst>
                <a:ext uri="{FF2B5EF4-FFF2-40B4-BE49-F238E27FC236}">
                  <a16:creationId xmlns:a16="http://schemas.microsoft.com/office/drawing/2014/main" id="{EA9D4335-1B1C-4FB1-BEBC-7A5B054A0A8F}"/>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0" name="Rectangle 119">
              <a:extLst>
                <a:ext uri="{FF2B5EF4-FFF2-40B4-BE49-F238E27FC236}">
                  <a16:creationId xmlns:a16="http://schemas.microsoft.com/office/drawing/2014/main" id="{34321385-D002-49EF-AC53-36B688305E4C}"/>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1" name="Rectangle 120">
              <a:extLst>
                <a:ext uri="{FF2B5EF4-FFF2-40B4-BE49-F238E27FC236}">
                  <a16:creationId xmlns:a16="http://schemas.microsoft.com/office/drawing/2014/main" id="{BBA9EA37-82AB-481E-921A-042C6B18F65B}"/>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2" name="Rectangle 121">
              <a:extLst>
                <a:ext uri="{FF2B5EF4-FFF2-40B4-BE49-F238E27FC236}">
                  <a16:creationId xmlns:a16="http://schemas.microsoft.com/office/drawing/2014/main" id="{6DAC24CA-2593-42BA-BF81-EAE8B9D3ECDD}"/>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3" name="Rectangle 122">
              <a:extLst>
                <a:ext uri="{FF2B5EF4-FFF2-40B4-BE49-F238E27FC236}">
                  <a16:creationId xmlns:a16="http://schemas.microsoft.com/office/drawing/2014/main" id="{D8102C7D-8735-4509-AF24-C3B4D536CE00}"/>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4" name="Rectangle 123">
              <a:extLst>
                <a:ext uri="{FF2B5EF4-FFF2-40B4-BE49-F238E27FC236}">
                  <a16:creationId xmlns:a16="http://schemas.microsoft.com/office/drawing/2014/main" id="{F9201276-445F-46D2-87AA-DE441880BA94}"/>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5" name="Rectangle 124">
              <a:extLst>
                <a:ext uri="{FF2B5EF4-FFF2-40B4-BE49-F238E27FC236}">
                  <a16:creationId xmlns:a16="http://schemas.microsoft.com/office/drawing/2014/main" id="{F9F0340F-150E-42E7-B14D-62E509357D9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6" name="Rectangle 125">
              <a:extLst>
                <a:ext uri="{FF2B5EF4-FFF2-40B4-BE49-F238E27FC236}">
                  <a16:creationId xmlns:a16="http://schemas.microsoft.com/office/drawing/2014/main" id="{1F123371-CE54-4DBA-860B-090E571BD5D0}"/>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27" name="!!Group 47">
            <a:extLst>
              <a:ext uri="{FF2B5EF4-FFF2-40B4-BE49-F238E27FC236}">
                <a16:creationId xmlns:a16="http://schemas.microsoft.com/office/drawing/2014/main" id="{5D72DAF7-8D0A-4306-8B29-6ED64ACE7011}"/>
              </a:ext>
            </a:extLst>
          </p:cNvPr>
          <p:cNvGrpSpPr/>
          <p:nvPr/>
        </p:nvGrpSpPr>
        <p:grpSpPr>
          <a:xfrm>
            <a:off x="-110437" y="4852327"/>
            <a:ext cx="1145426" cy="2005673"/>
            <a:chOff x="6156879" y="1263490"/>
            <a:chExt cx="2445841" cy="5564834"/>
          </a:xfrm>
          <a:solidFill>
            <a:srgbClr val="7F7F7F">
              <a:alpha val="60000"/>
            </a:srgbClr>
          </a:solidFill>
        </p:grpSpPr>
        <p:sp>
          <p:nvSpPr>
            <p:cNvPr id="128" name="Rectangle 127">
              <a:extLst>
                <a:ext uri="{FF2B5EF4-FFF2-40B4-BE49-F238E27FC236}">
                  <a16:creationId xmlns:a16="http://schemas.microsoft.com/office/drawing/2014/main" id="{082199DE-6975-4440-9C8A-96A1919ED75B}"/>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9" name="Rectangle 128">
              <a:extLst>
                <a:ext uri="{FF2B5EF4-FFF2-40B4-BE49-F238E27FC236}">
                  <a16:creationId xmlns:a16="http://schemas.microsoft.com/office/drawing/2014/main" id="{1F810F31-5619-4D09-A947-B936D35434B9}"/>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0" name="Rectangle 129">
              <a:extLst>
                <a:ext uri="{FF2B5EF4-FFF2-40B4-BE49-F238E27FC236}">
                  <a16:creationId xmlns:a16="http://schemas.microsoft.com/office/drawing/2014/main" id="{F860042C-F433-45B7-A386-A9FD6652172C}"/>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Rectangle 130">
              <a:extLst>
                <a:ext uri="{FF2B5EF4-FFF2-40B4-BE49-F238E27FC236}">
                  <a16:creationId xmlns:a16="http://schemas.microsoft.com/office/drawing/2014/main" id="{75412872-F440-46DD-8C0C-476B193B78B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Rectangle 131">
              <a:extLst>
                <a:ext uri="{FF2B5EF4-FFF2-40B4-BE49-F238E27FC236}">
                  <a16:creationId xmlns:a16="http://schemas.microsoft.com/office/drawing/2014/main" id="{B1315F44-C24C-4ADE-958D-F6F693453B50}"/>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3" name="Rectangle 132">
              <a:extLst>
                <a:ext uri="{FF2B5EF4-FFF2-40B4-BE49-F238E27FC236}">
                  <a16:creationId xmlns:a16="http://schemas.microsoft.com/office/drawing/2014/main" id="{C43E06A3-EFDF-4FB9-9A97-1BC390287CB0}"/>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4" name="Rectangle 133">
              <a:extLst>
                <a:ext uri="{FF2B5EF4-FFF2-40B4-BE49-F238E27FC236}">
                  <a16:creationId xmlns:a16="http://schemas.microsoft.com/office/drawing/2014/main" id="{31B3079C-5168-45C5-BD2D-CA17E1314924}"/>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5" name="Rectangle 134">
              <a:extLst>
                <a:ext uri="{FF2B5EF4-FFF2-40B4-BE49-F238E27FC236}">
                  <a16:creationId xmlns:a16="http://schemas.microsoft.com/office/drawing/2014/main" id="{D69B3FAB-47BB-4183-B6D4-C5B3A4EE9FC8}"/>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Rectangle 135">
              <a:extLst>
                <a:ext uri="{FF2B5EF4-FFF2-40B4-BE49-F238E27FC236}">
                  <a16:creationId xmlns:a16="http://schemas.microsoft.com/office/drawing/2014/main" id="{3BB85026-F85B-4795-A911-5833FE3112DB}"/>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Rectangle 136">
              <a:extLst>
                <a:ext uri="{FF2B5EF4-FFF2-40B4-BE49-F238E27FC236}">
                  <a16:creationId xmlns:a16="http://schemas.microsoft.com/office/drawing/2014/main" id="{ECD6A058-0685-4C97-852F-D9B61B7D4F9E}"/>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Rectangle 137">
              <a:extLst>
                <a:ext uri="{FF2B5EF4-FFF2-40B4-BE49-F238E27FC236}">
                  <a16:creationId xmlns:a16="http://schemas.microsoft.com/office/drawing/2014/main" id="{4F319D44-2B8C-46DA-A6DE-8AA2233C4EA2}"/>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9" name="Rectangle 138">
              <a:extLst>
                <a:ext uri="{FF2B5EF4-FFF2-40B4-BE49-F238E27FC236}">
                  <a16:creationId xmlns:a16="http://schemas.microsoft.com/office/drawing/2014/main" id="{D2C0D7DB-028C-4B07-BF5F-6112372FFB44}"/>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0" name="Rectangle 139">
              <a:extLst>
                <a:ext uri="{FF2B5EF4-FFF2-40B4-BE49-F238E27FC236}">
                  <a16:creationId xmlns:a16="http://schemas.microsoft.com/office/drawing/2014/main" id="{0E8F1BA9-69B6-4404-8919-A9EA96A6EB5A}"/>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Rectangle 140">
              <a:extLst>
                <a:ext uri="{FF2B5EF4-FFF2-40B4-BE49-F238E27FC236}">
                  <a16:creationId xmlns:a16="http://schemas.microsoft.com/office/drawing/2014/main" id="{FC2CFFDF-0AF0-4881-BDDF-4E66CE343D8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2" name="Rectangle 141">
              <a:extLst>
                <a:ext uri="{FF2B5EF4-FFF2-40B4-BE49-F238E27FC236}">
                  <a16:creationId xmlns:a16="http://schemas.microsoft.com/office/drawing/2014/main" id="{7DACF61D-86F7-4D36-BC2B-4A69264FF356}"/>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3" name="Rectangle 142">
              <a:extLst>
                <a:ext uri="{FF2B5EF4-FFF2-40B4-BE49-F238E27FC236}">
                  <a16:creationId xmlns:a16="http://schemas.microsoft.com/office/drawing/2014/main" id="{C64585C4-7AD6-4F2B-A56D-93685C343DA4}"/>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44" name="Tán cây 1">
            <a:extLst>
              <a:ext uri="{FF2B5EF4-FFF2-40B4-BE49-F238E27FC236}">
                <a16:creationId xmlns:a16="http://schemas.microsoft.com/office/drawing/2014/main" id="{A4A35E1C-B4B4-4A1E-820F-DE5DC22A719F}"/>
              </a:ext>
            </a:extLst>
          </p:cNvPr>
          <p:cNvSpPr/>
          <p:nvPr/>
        </p:nvSpPr>
        <p:spPr>
          <a:xfrm>
            <a:off x="9431721" y="4281008"/>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4997274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Ảnh đối ngoại" descr="Đóng góp của Ngoại giao Việt Nam vào chiến thắng lịch sử mùa Xuân năm 1975  - Thông tin đối ngoại - Sở Ngoại vụ tỉnh Vĩnh Phúc">
            <a:extLst>
              <a:ext uri="{FF2B5EF4-FFF2-40B4-BE49-F238E27FC236}">
                <a16:creationId xmlns:a16="http://schemas.microsoft.com/office/drawing/2014/main" id="{8B380FB1-3F14-4448-82DE-BFAB4D8E797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354038" y="434631"/>
            <a:ext cx="11483924" cy="5932564"/>
          </a:xfrm>
          <a:prstGeom prst="rect">
            <a:avLst/>
          </a:prstGeom>
          <a:noFill/>
          <a:extLst>
            <a:ext uri="{909E8E84-426E-40DD-AFC4-6F175D3DCCD1}">
              <a14:hiddenFill xmlns:a14="http://schemas.microsoft.com/office/drawing/2010/main">
                <a:solidFill>
                  <a:srgbClr val="FFFFFF"/>
                </a:solidFill>
              </a14:hiddenFill>
            </a:ext>
          </a:extLst>
        </p:spPr>
      </p:pic>
      <p:sp>
        <p:nvSpPr>
          <p:cNvPr id="44" name="!!vuong 2">
            <a:extLst>
              <a:ext uri="{FF2B5EF4-FFF2-40B4-BE49-F238E27FC236}">
                <a16:creationId xmlns:a16="http://schemas.microsoft.com/office/drawing/2014/main" id="{B4224276-83E2-4E04-B0A6-FA864C9F21AA}"/>
              </a:ext>
            </a:extLst>
          </p:cNvPr>
          <p:cNvSpPr/>
          <p:nvPr/>
        </p:nvSpPr>
        <p:spPr>
          <a:xfrm>
            <a:off x="354038" y="434630"/>
            <a:ext cx="11483924" cy="5803891"/>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16200000">
            <a:off x="3349675" y="-2165753"/>
            <a:ext cx="5536191" cy="11074400"/>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0800000">
            <a:off x="2497768" y="2293413"/>
            <a:ext cx="7436410" cy="3221903"/>
          </a:xfrm>
          <a:prstGeom prst="rect">
            <a:avLst/>
          </a:prstGeom>
          <a:solidFill>
            <a:schemeClr val="bg1">
              <a:lumMod val="85000"/>
            </a:schemeClr>
          </a:solidFill>
          <a:ln w="38100">
            <a:solidFill>
              <a:schemeClr val="bg1"/>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uong 0">
            <a:extLst>
              <a:ext uri="{FF2B5EF4-FFF2-40B4-BE49-F238E27FC236}">
                <a16:creationId xmlns:a16="http://schemas.microsoft.com/office/drawing/2014/main" id="{24B0F566-93EF-4D3A-94C7-AD90EF3D77EE}"/>
              </a:ext>
            </a:extLst>
          </p:cNvPr>
          <p:cNvSpPr/>
          <p:nvPr/>
        </p:nvSpPr>
        <p:spPr>
          <a:xfrm>
            <a:off x="-4682230" y="-7428553"/>
            <a:ext cx="21600000" cy="21600000"/>
          </a:xfrm>
          <a:prstGeom prst="diamond">
            <a:avLst/>
          </a:prstGeom>
          <a:noFill/>
          <a:ln w="330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2377280" y="1302882"/>
            <a:ext cx="7677385" cy="931089"/>
          </a:xfrm>
          <a:prstGeom prst="rect">
            <a:avLst/>
          </a:prstGeom>
          <a:noFill/>
        </p:spPr>
        <p:txBody>
          <a:bodyPr wrap="square">
            <a:spAutoFit/>
          </a:bodyPr>
          <a:lstStyle/>
          <a:p>
            <a:pPr lvl="0" algn="ctr">
              <a:lnSpc>
                <a:spcPct val="120000"/>
              </a:lnSpc>
              <a:spcBef>
                <a:spcPts val="600"/>
              </a:spcBef>
              <a:spcAft>
                <a:spcPts val="600"/>
              </a:spcAft>
            </a:pPr>
            <a:r>
              <a:rPr lang="en-US" sz="2400" b="1" kern="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rPr>
              <a:t>ĐIỀU KIỆN </a:t>
            </a:r>
            <a:r>
              <a:rPr lang="en-US" sz="2400" b="1">
                <a:solidFill>
                  <a:srgbClr val="01E9F5"/>
                </a:solidFill>
                <a:latin typeface="Tahoma" panose="020B0604030504040204" pitchFamily="34" charset="0"/>
                <a:ea typeface="Tahoma" panose="020B0604030504040204" pitchFamily="34" charset="0"/>
                <a:cs typeface="Tahoma" panose="020B0604030504040204" pitchFamily="34" charset="0"/>
              </a:rPr>
              <a:t>TỰ NHIÊN </a:t>
            </a:r>
            <a:r>
              <a:rPr lang="en-US" sz="2400" b="1" kern="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rPr>
              <a:t>VÀ SỰ </a:t>
            </a:r>
            <a:r>
              <a:rPr lang="en-US" sz="2400" b="1">
                <a:solidFill>
                  <a:srgbClr val="01E9F5"/>
                </a:solidFill>
                <a:latin typeface="Tahoma" panose="020B0604030504040204" pitchFamily="34" charset="0"/>
                <a:ea typeface="Tahoma" panose="020B0604030504040204" pitchFamily="34" charset="0"/>
                <a:cs typeface="Tahoma" panose="020B0604030504040204" pitchFamily="34" charset="0"/>
              </a:rPr>
              <a:t>TÁC ĐỘNG </a:t>
            </a:r>
            <a:r>
              <a:rPr lang="en-US" sz="2400" b="1" kern="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rPr>
              <a:t>ĐẾN HOẠT ĐỘNG ĐỐI NGOẠI CỦA VIỆT NAM</a:t>
            </a:r>
            <a:endParaRPr lang="vi-VN" sz="2400" b="1" kern="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47" name="TextBox 46">
            <a:extLst>
              <a:ext uri="{FF2B5EF4-FFF2-40B4-BE49-F238E27FC236}">
                <a16:creationId xmlns:a16="http://schemas.microsoft.com/office/drawing/2014/main" id="{C0479D0A-9D7A-410D-940D-22F05846D156}"/>
              </a:ext>
            </a:extLst>
          </p:cNvPr>
          <p:cNvSpPr txBox="1"/>
          <p:nvPr/>
        </p:nvSpPr>
        <p:spPr>
          <a:xfrm>
            <a:off x="5803984" y="543907"/>
            <a:ext cx="584033" cy="923330"/>
          </a:xfrm>
          <a:prstGeom prst="rect">
            <a:avLst/>
          </a:prstGeom>
          <a:noFill/>
        </p:spPr>
        <p:txBody>
          <a:bodyPr wrap="square" rtlCol="0">
            <a:spAutoFit/>
          </a:bodyPr>
          <a:lstStyle/>
          <a:p>
            <a:r>
              <a:rPr lang="en-US" sz="5400" b="1">
                <a:solidFill>
                  <a:schemeClr val="bg1"/>
                </a:solidFill>
                <a:cs typeface="Mangal" panose="02040503050203030202" pitchFamily="18" charset="0"/>
              </a:rPr>
              <a:t>2</a:t>
            </a:r>
            <a:endParaRPr lang="vi-VN" sz="5400" b="1">
              <a:solidFill>
                <a:schemeClr val="bg1"/>
              </a:solidFill>
              <a:cs typeface="Mangal" panose="02040503050203030202" pitchFamily="18" charset="0"/>
            </a:endParaRPr>
          </a:p>
        </p:txBody>
      </p:sp>
      <p:sp>
        <p:nvSpPr>
          <p:cNvPr id="19" name="TextBox 18">
            <a:extLst>
              <a:ext uri="{FF2B5EF4-FFF2-40B4-BE49-F238E27FC236}">
                <a16:creationId xmlns:a16="http://schemas.microsoft.com/office/drawing/2014/main" id="{C9A8C707-AF8C-4419-97E5-B95184755F48}"/>
              </a:ext>
            </a:extLst>
          </p:cNvPr>
          <p:cNvSpPr txBox="1"/>
          <p:nvPr/>
        </p:nvSpPr>
        <p:spPr>
          <a:xfrm>
            <a:off x="2284393" y="2293411"/>
            <a:ext cx="7436410" cy="3144451"/>
          </a:xfrm>
          <a:prstGeom prst="rect">
            <a:avLst/>
          </a:prstGeom>
          <a:noFill/>
        </p:spPr>
        <p:txBody>
          <a:bodyPr wrap="square">
            <a:spAutoFit/>
          </a:bodyPr>
          <a:lstStyle/>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Thuận</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lợi</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điều</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kiện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tự</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nhiên</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Nam</a:t>
            </a:r>
          </a:p>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Khó</a:t>
            </a:r>
            <a:r>
              <a:rPr lang="en-US"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khăn</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điều</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kiện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tự</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nhiên</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b="1">
                <a:latin typeface="Tahoma" panose="020B0604030504040204" pitchFamily="34" charset="0"/>
                <a:ea typeface="Tahoma" panose="020B0604030504040204" pitchFamily="34" charset="0"/>
                <a:cs typeface="Tahoma" panose="020B0604030504040204" pitchFamily="34" charset="0"/>
              </a:rPr>
              <a:t>Nam</a:t>
            </a:r>
          </a:p>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Tác</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động</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điều</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kiện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tự</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nhiên</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đến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hoạt</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động</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ngoại</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Nam</a:t>
            </a:r>
          </a:p>
          <a:p>
            <a:pPr marL="1200150" lvl="2" indent="-285750" algn="just" fontAlgn="base">
              <a:lnSpc>
                <a:spcPct val="150000"/>
              </a:lnSpc>
              <a:spcBef>
                <a:spcPts val="600"/>
              </a:spcBef>
              <a:spcAft>
                <a:spcPts val="600"/>
              </a:spcAft>
              <a:buClr>
                <a:srgbClr val="000000"/>
              </a:buClr>
              <a:buFont typeface="Arial" panose="020B0604020202020204" pitchFamily="34" charset="0"/>
              <a:buChar char="•"/>
            </a:pPr>
            <a:r>
              <a:rPr lang="en-US" b="1" u="none" strike="noStrike" kern="0" spc="0" err="1">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Tác</a:t>
            </a:r>
            <a:r>
              <a:rPr lang="en-US" b="1" u="none" strike="noStrike" kern="0" spc="0">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u="none" strike="noStrike" kern="0" spc="0" err="1">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động</a:t>
            </a:r>
            <a:r>
              <a:rPr lang="en-US" b="1" u="none" strike="noStrike" kern="0" spc="0">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solidFill>
                  <a:srgbClr val="3A9C95"/>
                </a:solidFill>
                <a:uFill>
                  <a:solidFill>
                    <a:srgbClr val="000000"/>
                  </a:solidFill>
                </a:uFill>
                <a:latin typeface="Tahoma" panose="020B0604030504040204" pitchFamily="34" charset="0"/>
                <a:ea typeface="Tahoma" panose="020B0604030504040204" pitchFamily="34" charset="0"/>
                <a:cs typeface="Tahoma" panose="020B0604030504040204" pitchFamily="34" charset="0"/>
              </a:rPr>
              <a:t>tích</a:t>
            </a:r>
            <a:r>
              <a:rPr lang="en-US" b="1" kern="0">
                <a:solidFill>
                  <a:srgbClr val="3A9C95"/>
                </a:solidFill>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solidFill>
                  <a:srgbClr val="3A9C95"/>
                </a:solidFill>
                <a:uFill>
                  <a:solidFill>
                    <a:srgbClr val="000000"/>
                  </a:solidFill>
                </a:uFill>
                <a:latin typeface="Tahoma" panose="020B0604030504040204" pitchFamily="34" charset="0"/>
                <a:ea typeface="Tahoma" panose="020B0604030504040204" pitchFamily="34" charset="0"/>
                <a:cs typeface="Tahoma" panose="020B0604030504040204" pitchFamily="34" charset="0"/>
              </a:rPr>
              <a:t>cực</a:t>
            </a:r>
            <a:endParaRPr lang="en-US" b="1" kern="0">
              <a:solidFill>
                <a:srgbClr val="3A9C95"/>
              </a:solidFill>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a:p>
            <a:pPr marL="1200150" lvl="2" indent="-285750" algn="just" fontAlgn="base">
              <a:lnSpc>
                <a:spcPct val="150000"/>
              </a:lnSpc>
              <a:spcBef>
                <a:spcPts val="600"/>
              </a:spcBef>
              <a:spcAft>
                <a:spcPts val="600"/>
              </a:spcAft>
              <a:buClr>
                <a:srgbClr val="000000"/>
              </a:buClr>
              <a:buFont typeface="Arial" panose="020B0604020202020204" pitchFamily="34" charset="0"/>
              <a:buChar char="•"/>
            </a:pPr>
            <a:r>
              <a:rPr lang="en-US"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Tác</a:t>
            </a:r>
            <a:r>
              <a:rPr lang="en-US" b="1" kern="0">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động</a:t>
            </a:r>
            <a:r>
              <a:rPr lang="en-US" b="1" kern="0">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tiêu</a:t>
            </a:r>
            <a:r>
              <a:rPr lang="en-US" b="1" kern="0">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cực</a:t>
            </a:r>
            <a:endParaRPr lang="vi-VN" sz="1800" b="1" u="none" strike="noStrike" kern="0" spc="0">
              <a:ln>
                <a:noFill/>
              </a:ln>
              <a:solidFill>
                <a:srgbClr val="2E74B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641778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Mặttroi">
            <a:extLst>
              <a:ext uri="{FF2B5EF4-FFF2-40B4-BE49-F238E27FC236}">
                <a16:creationId xmlns:a16="http://schemas.microsoft.com/office/drawing/2014/main" id="{F778E019-6E78-40F7-B243-FCF510FEB33E}"/>
              </a:ext>
            </a:extLst>
          </p:cNvPr>
          <p:cNvSpPr/>
          <p:nvPr/>
        </p:nvSpPr>
        <p:spPr>
          <a:xfrm>
            <a:off x="-1785238" y="-5414768"/>
            <a:ext cx="15662787" cy="1566278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Oval 36">
            <a:extLst>
              <a:ext uri="{FF2B5EF4-FFF2-40B4-BE49-F238E27FC236}">
                <a16:creationId xmlns:a16="http://schemas.microsoft.com/office/drawing/2014/main" id="{C7E210C4-31FC-45C1-A543-9169D9BD138A}"/>
              </a:ext>
            </a:extLst>
          </p:cNvPr>
          <p:cNvSpPr/>
          <p:nvPr/>
        </p:nvSpPr>
        <p:spPr>
          <a:xfrm>
            <a:off x="-1735394" y="-4383699"/>
            <a:ext cx="15662787" cy="1566278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án cây 2a">
            <a:extLst>
              <a:ext uri="{FF2B5EF4-FFF2-40B4-BE49-F238E27FC236}">
                <a16:creationId xmlns:a16="http://schemas.microsoft.com/office/drawing/2014/main" id="{9C68C877-A671-4711-8F27-FA4B8236DF3C}"/>
              </a:ext>
            </a:extLst>
          </p:cNvPr>
          <p:cNvSpPr/>
          <p:nvPr/>
        </p:nvSpPr>
        <p:spPr>
          <a:xfrm>
            <a:off x="9310200" y="3447695"/>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a">
            <a:extLst>
              <a:ext uri="{FF2B5EF4-FFF2-40B4-BE49-F238E27FC236}">
                <a16:creationId xmlns:a16="http://schemas.microsoft.com/office/drawing/2014/main" id="{86F33EB4-90C1-4391-9943-3CF6C37715A2}"/>
              </a:ext>
            </a:extLst>
          </p:cNvPr>
          <p:cNvSpPr/>
          <p:nvPr/>
        </p:nvSpPr>
        <p:spPr>
          <a:xfrm>
            <a:off x="10012827" y="5069177"/>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Tán cây 1a">
            <a:extLst>
              <a:ext uri="{FF2B5EF4-FFF2-40B4-BE49-F238E27FC236}">
                <a16:creationId xmlns:a16="http://schemas.microsoft.com/office/drawing/2014/main" id="{8097E476-A0BF-4B2D-BBD8-B9CF5C1731F7}"/>
              </a:ext>
            </a:extLst>
          </p:cNvPr>
          <p:cNvSpPr/>
          <p:nvPr/>
        </p:nvSpPr>
        <p:spPr>
          <a:xfrm>
            <a:off x="11137112" y="4320719"/>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a">
            <a:extLst>
              <a:ext uri="{FF2B5EF4-FFF2-40B4-BE49-F238E27FC236}">
                <a16:creationId xmlns:a16="http://schemas.microsoft.com/office/drawing/2014/main" id="{0C9B6483-BCE8-43D3-931E-D1CD997176BC}"/>
              </a:ext>
            </a:extLst>
          </p:cNvPr>
          <p:cNvSpPr/>
          <p:nvPr/>
        </p:nvSpPr>
        <p:spPr>
          <a:xfrm>
            <a:off x="11536814" y="5304970"/>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Thân cây 2.2a">
            <a:extLst>
              <a:ext uri="{FF2B5EF4-FFF2-40B4-BE49-F238E27FC236}">
                <a16:creationId xmlns:a16="http://schemas.microsoft.com/office/drawing/2014/main" id="{FD5AC8D8-91FA-4F60-A49F-3645552D7B33}"/>
              </a:ext>
            </a:extLst>
          </p:cNvPr>
          <p:cNvSpPr/>
          <p:nvPr/>
        </p:nvSpPr>
        <p:spPr>
          <a:xfrm>
            <a:off x="10712169" y="4079467"/>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16200000">
            <a:off x="3920285" y="-3455831"/>
            <a:ext cx="4368802" cy="11744915"/>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0800000" flipH="1">
            <a:off x="5454989" y="5069176"/>
            <a:ext cx="3426387" cy="1086570"/>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iền Kim Cương Xanh Ngọc">
            <a:extLst>
              <a:ext uri="{FF2B5EF4-FFF2-40B4-BE49-F238E27FC236}">
                <a16:creationId xmlns:a16="http://schemas.microsoft.com/office/drawing/2014/main" id="{24B0F566-93EF-4D3A-94C7-AD90EF3D77EE}"/>
              </a:ext>
            </a:extLst>
          </p:cNvPr>
          <p:cNvSpPr/>
          <p:nvPr/>
        </p:nvSpPr>
        <p:spPr>
          <a:xfrm rot="5400000">
            <a:off x="-4682230" y="-7428553"/>
            <a:ext cx="21600000" cy="21600000"/>
          </a:xfrm>
          <a:prstGeom prst="diamond">
            <a:avLst/>
          </a:prstGeom>
          <a:noFill/>
          <a:ln w="330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A8C707-AF8C-4419-97E5-B95184755F48}"/>
              </a:ext>
            </a:extLst>
          </p:cNvPr>
          <p:cNvSpPr txBox="1"/>
          <p:nvPr/>
        </p:nvSpPr>
        <p:spPr>
          <a:xfrm>
            <a:off x="5157169" y="5158727"/>
            <a:ext cx="3754757" cy="861774"/>
          </a:xfrm>
          <a:prstGeom prst="rect">
            <a:avLst/>
          </a:prstGeom>
          <a:noFill/>
        </p:spPr>
        <p:txBody>
          <a:bodyPr wrap="square">
            <a:spAutoFit/>
          </a:bodyPr>
          <a:lstStyle/>
          <a:p>
            <a:pPr lvl="1" algn="just" fontAlgn="base">
              <a:spcBef>
                <a:spcPts val="600"/>
              </a:spcBef>
              <a:spcAft>
                <a:spcPts val="600"/>
              </a:spcAft>
              <a:buClr>
                <a:srgbClr val="000000"/>
              </a:buClr>
            </a:pPr>
            <a:r>
              <a:rPr lang="en-US" sz="20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Thuận</a:t>
            </a:r>
            <a:r>
              <a:rPr lang="en-US" sz="20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lợi</a:t>
            </a:r>
            <a:r>
              <a:rPr lang="en-US" sz="20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của</a:t>
            </a:r>
            <a:r>
              <a:rPr lang="en-US" sz="2000" b="1">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điều</a:t>
            </a:r>
            <a:r>
              <a:rPr lang="en-US" sz="2000" b="1">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kiện</a:t>
            </a:r>
            <a:r>
              <a:rPr lang="en-US" sz="2000" b="1">
                <a:effectLst/>
                <a:latin typeface="Tahoma" panose="020B0604030504040204" pitchFamily="34" charset="0"/>
                <a:ea typeface="Tahoma" panose="020B0604030504040204" pitchFamily="34" charset="0"/>
                <a:cs typeface="Tahoma" panose="020B0604030504040204" pitchFamily="34" charset="0"/>
              </a:rPr>
              <a:t> </a:t>
            </a:r>
          </a:p>
          <a:p>
            <a:pPr lvl="1" algn="just" fontAlgn="base">
              <a:spcBef>
                <a:spcPts val="600"/>
              </a:spcBef>
              <a:spcAft>
                <a:spcPts val="600"/>
              </a:spcAft>
              <a:buClr>
                <a:srgbClr val="000000"/>
              </a:buClr>
            </a:pPr>
            <a:r>
              <a:rPr lang="en-US" sz="20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tự</a:t>
            </a:r>
            <a:r>
              <a:rPr lang="en-US" sz="20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nhiên</a:t>
            </a:r>
            <a:r>
              <a:rPr lang="en-US" sz="20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Việt</a:t>
            </a:r>
            <a:r>
              <a:rPr lang="en-US" sz="2000" b="1">
                <a:effectLst/>
                <a:latin typeface="Tahoma" panose="020B0604030504040204" pitchFamily="34" charset="0"/>
                <a:ea typeface="Tahoma" panose="020B0604030504040204" pitchFamily="34" charset="0"/>
                <a:cs typeface="Tahoma" panose="020B0604030504040204" pitchFamily="34" charset="0"/>
              </a:rPr>
              <a:t> Nam</a:t>
            </a:r>
          </a:p>
        </p:txBody>
      </p:sp>
      <p:sp>
        <p:nvSpPr>
          <p:cNvPr id="17" name="!!Tán cây 2.2a">
            <a:extLst>
              <a:ext uri="{FF2B5EF4-FFF2-40B4-BE49-F238E27FC236}">
                <a16:creationId xmlns:a16="http://schemas.microsoft.com/office/drawing/2014/main" id="{B316E715-AA45-4F82-B535-B4E33D107F87}"/>
              </a:ext>
            </a:extLst>
          </p:cNvPr>
          <p:cNvSpPr/>
          <p:nvPr/>
        </p:nvSpPr>
        <p:spPr>
          <a:xfrm>
            <a:off x="9896119" y="2113780"/>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220" name="Picture 4">
            <a:extLst>
              <a:ext uri="{FF2B5EF4-FFF2-40B4-BE49-F238E27FC236}">
                <a16:creationId xmlns:a16="http://schemas.microsoft.com/office/drawing/2014/main" id="{72EC9E5E-F464-415F-8695-702F1D92D6EF}"/>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803289" y="1126336"/>
            <a:ext cx="4006059" cy="4605327"/>
          </a:xfrm>
          <a:prstGeom prst="rect">
            <a:avLst/>
          </a:prstGeom>
          <a:noFill/>
          <a:effectLst>
            <a:outerShdw blurRad="571500" dist="38100" dir="18900000" sx="103000" sy="103000" algn="bl" rotWithShape="0">
              <a:prstClr val="black">
                <a:alpha val="56000"/>
              </a:prstClr>
            </a:outerShdw>
          </a:effectLst>
          <a:extLst>
            <a:ext uri="{909E8E84-426E-40DD-AFC4-6F175D3DCCD1}">
              <a14:hiddenFill xmlns:a14="http://schemas.microsoft.com/office/drawing/2010/main">
                <a:solidFill>
                  <a:srgbClr val="FFFFFF"/>
                </a:solidFill>
              </a14:hiddenFill>
            </a:ext>
          </a:extLst>
        </p:spPr>
      </p:pic>
      <p:sp>
        <p:nvSpPr>
          <p:cNvPr id="21" name="!!vuong 2">
            <a:extLst>
              <a:ext uri="{FF2B5EF4-FFF2-40B4-BE49-F238E27FC236}">
                <a16:creationId xmlns:a16="http://schemas.microsoft.com/office/drawing/2014/main" id="{30803346-22CD-441D-BE78-E04D73183CB0}"/>
              </a:ext>
            </a:extLst>
          </p:cNvPr>
          <p:cNvSpPr/>
          <p:nvPr/>
        </p:nvSpPr>
        <p:spPr>
          <a:xfrm>
            <a:off x="512458" y="837499"/>
            <a:ext cx="4547553" cy="5183002"/>
          </a:xfrm>
          <a:prstGeom prst="rect">
            <a:avLst/>
          </a:prstGeom>
          <a:solidFill>
            <a:srgbClr val="7F7F7F">
              <a:alpha val="18824"/>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TextBox 33">
            <a:extLst>
              <a:ext uri="{FF2B5EF4-FFF2-40B4-BE49-F238E27FC236}">
                <a16:creationId xmlns:a16="http://schemas.microsoft.com/office/drawing/2014/main" id="{6BECBB0E-CC08-464E-B396-181A4714F99D}"/>
              </a:ext>
            </a:extLst>
          </p:cNvPr>
          <p:cNvSpPr txBox="1"/>
          <p:nvPr/>
        </p:nvSpPr>
        <p:spPr>
          <a:xfrm>
            <a:off x="5238171" y="390648"/>
            <a:ext cx="6441371" cy="4104778"/>
          </a:xfrm>
          <a:prstGeom prst="rect">
            <a:avLst/>
          </a:prstGeom>
          <a:noFill/>
        </p:spPr>
        <p:txBody>
          <a:bodyPr wrap="square">
            <a:spAutoFit/>
          </a:bodyPr>
          <a:lstStyle/>
          <a:p>
            <a:pPr marL="285750" indent="-285750" algn="just">
              <a:lnSpc>
                <a:spcPct val="200000"/>
              </a:lnSpc>
              <a:spcBef>
                <a:spcPts val="600"/>
              </a:spcBef>
              <a:spcAft>
                <a:spcPts val="600"/>
              </a:spcAft>
              <a:buFont typeface="Wingdings" panose="05000000000000000000" pitchFamily="2" charset="2"/>
              <a:buChar char="§"/>
            </a:pPr>
            <a:r>
              <a:rPr lang="en-US" sz="1600" err="1">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rPr>
              <a:t>V</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ị</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tri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địa</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lí</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độc</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đáo</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nằm</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ở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cực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Đông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Bán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đảo</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Đông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Dương</a:t>
            </a:r>
            <a:r>
              <a:rPr lang="en-US" sz="16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trải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dài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theo</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hình</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chữ</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S,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chiều</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dài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biên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giới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rất</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lớn</a:t>
            </a:r>
            <a:r>
              <a:rPr lang="en-US" sz="16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tiếp</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giáp</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vịnh</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Lan ở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phía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vịnh</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Bắc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Bộ</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biển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Đông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ở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phía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Đông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Trung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ở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phía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Bắc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Lào</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Campuchia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phía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Tây</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Điều</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kiện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tự</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nhiên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tài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nguyên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tự</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nhiên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đều</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có</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quan</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hệ</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mật</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thiết</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nước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này</a:t>
            </a:r>
            <a:endPar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Wingdings" panose="05000000000000000000" pitchFamily="2" charset="2"/>
              <a:buChar char="§"/>
            </a:pPr>
            <a:r>
              <a:rPr lang="en-US" sz="1600" err="1">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rPr>
              <a:t>T</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hành</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viên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của</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khu</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vực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Đông</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Nam Á</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khu</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vực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địa</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chiến</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lược</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quan</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trọng</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ở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châu</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Á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thế</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giới</a:t>
            </a:r>
            <a:r>
              <a:rPr lang="en-US" sz="160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rPr>
              <a:t>.</a:t>
            </a:r>
            <a:endParaRPr lang="vi-VN" sz="160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35" name="Freeform: Shape 34">
            <a:extLst>
              <a:ext uri="{FF2B5EF4-FFF2-40B4-BE49-F238E27FC236}">
                <a16:creationId xmlns:a16="http://schemas.microsoft.com/office/drawing/2014/main" id="{346D9A8D-8A8A-4EC9-94DE-C797BA79B2FF}"/>
              </a:ext>
            </a:extLst>
          </p:cNvPr>
          <p:cNvSpPr/>
          <p:nvPr/>
        </p:nvSpPr>
        <p:spPr>
          <a:xfrm>
            <a:off x="4551567" y="6952658"/>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3235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Freeform: Shape 35">
            <a:extLst>
              <a:ext uri="{FF2B5EF4-FFF2-40B4-BE49-F238E27FC236}">
                <a16:creationId xmlns:a16="http://schemas.microsoft.com/office/drawing/2014/main" id="{A3E7CC48-9C32-453C-B584-8CB0D8D1CCE5}"/>
              </a:ext>
            </a:extLst>
          </p:cNvPr>
          <p:cNvSpPr/>
          <p:nvPr/>
        </p:nvSpPr>
        <p:spPr>
          <a:xfrm>
            <a:off x="10933650" y="6956133"/>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181B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Tán cây 2.2">
            <a:extLst>
              <a:ext uri="{FF2B5EF4-FFF2-40B4-BE49-F238E27FC236}">
                <a16:creationId xmlns:a16="http://schemas.microsoft.com/office/drawing/2014/main" id="{40974381-F7B0-4A45-BFE3-29125920F12F}"/>
              </a:ext>
            </a:extLst>
          </p:cNvPr>
          <p:cNvSpPr/>
          <p:nvPr/>
        </p:nvSpPr>
        <p:spPr>
          <a:xfrm>
            <a:off x="-26311686" y="2113780"/>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hân cây 1">
            <a:extLst>
              <a:ext uri="{FF2B5EF4-FFF2-40B4-BE49-F238E27FC236}">
                <a16:creationId xmlns:a16="http://schemas.microsoft.com/office/drawing/2014/main" id="{A4B9DF15-B6B2-48A7-9FC0-FC09E29D58B7}"/>
              </a:ext>
            </a:extLst>
          </p:cNvPr>
          <p:cNvSpPr/>
          <p:nvPr/>
        </p:nvSpPr>
        <p:spPr>
          <a:xfrm>
            <a:off x="-9500848" y="4583370"/>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Tán cây 2">
            <a:extLst>
              <a:ext uri="{FF2B5EF4-FFF2-40B4-BE49-F238E27FC236}">
                <a16:creationId xmlns:a16="http://schemas.microsoft.com/office/drawing/2014/main" id="{AB3BA6C5-4658-435D-9B6D-D1C2A118D1F5}"/>
              </a:ext>
            </a:extLst>
          </p:cNvPr>
          <p:cNvSpPr/>
          <p:nvPr/>
        </p:nvSpPr>
        <p:spPr>
          <a:xfrm>
            <a:off x="-16673343" y="2343015"/>
            <a:ext cx="1766850" cy="347290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Thân cây 2">
            <a:extLst>
              <a:ext uri="{FF2B5EF4-FFF2-40B4-BE49-F238E27FC236}">
                <a16:creationId xmlns:a16="http://schemas.microsoft.com/office/drawing/2014/main" id="{0E948E00-EB32-4DEE-A4B0-42C791D87922}"/>
              </a:ext>
            </a:extLst>
          </p:cNvPr>
          <p:cNvSpPr/>
          <p:nvPr/>
        </p:nvSpPr>
        <p:spPr>
          <a:xfrm>
            <a:off x="-15970716" y="4630446"/>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Thân cây 2.2">
            <a:extLst>
              <a:ext uri="{FF2B5EF4-FFF2-40B4-BE49-F238E27FC236}">
                <a16:creationId xmlns:a16="http://schemas.microsoft.com/office/drawing/2014/main" id="{3968E051-0187-4E9A-818A-EB8C409E2876}"/>
              </a:ext>
            </a:extLst>
          </p:cNvPr>
          <p:cNvSpPr/>
          <p:nvPr/>
        </p:nvSpPr>
        <p:spPr>
          <a:xfrm>
            <a:off x="-25495636" y="4079467"/>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7" name="Tán cây 1">
            <a:extLst>
              <a:ext uri="{FF2B5EF4-FFF2-40B4-BE49-F238E27FC236}">
                <a16:creationId xmlns:a16="http://schemas.microsoft.com/office/drawing/2014/main" id="{4F45482C-5F2E-4A63-ACAD-C548A826928B}"/>
              </a:ext>
            </a:extLst>
          </p:cNvPr>
          <p:cNvSpPr/>
          <p:nvPr/>
        </p:nvSpPr>
        <p:spPr>
          <a:xfrm>
            <a:off x="-9900550" y="3210949"/>
            <a:ext cx="1277298" cy="243725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Arrow: Chevron 47">
            <a:extLst>
              <a:ext uri="{FF2B5EF4-FFF2-40B4-BE49-F238E27FC236}">
                <a16:creationId xmlns:a16="http://schemas.microsoft.com/office/drawing/2014/main" id="{9978022D-B8AE-4EAA-96D4-F00B32DB36D4}"/>
              </a:ext>
            </a:extLst>
          </p:cNvPr>
          <p:cNvSpPr/>
          <p:nvPr/>
        </p:nvSpPr>
        <p:spPr>
          <a:xfrm flipH="1" flipV="1">
            <a:off x="-29847115" y="811979"/>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49" name="Arrow: Chevron 48">
            <a:extLst>
              <a:ext uri="{FF2B5EF4-FFF2-40B4-BE49-F238E27FC236}">
                <a16:creationId xmlns:a16="http://schemas.microsoft.com/office/drawing/2014/main" id="{5C3EC05C-3604-46EA-A304-C103F22BCD62}"/>
              </a:ext>
            </a:extLst>
          </p:cNvPr>
          <p:cNvSpPr/>
          <p:nvPr/>
        </p:nvSpPr>
        <p:spPr>
          <a:xfrm flipH="1" flipV="1">
            <a:off x="-25885883" y="6263894"/>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0" name="Arrow: Chevron 49">
            <a:extLst>
              <a:ext uri="{FF2B5EF4-FFF2-40B4-BE49-F238E27FC236}">
                <a16:creationId xmlns:a16="http://schemas.microsoft.com/office/drawing/2014/main" id="{A0A2749C-7F35-4A28-879A-95548846E5C7}"/>
              </a:ext>
            </a:extLst>
          </p:cNvPr>
          <p:cNvSpPr/>
          <p:nvPr/>
        </p:nvSpPr>
        <p:spPr>
          <a:xfrm flipH="1" flipV="1">
            <a:off x="-13544819" y="2047228"/>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1" name="Arrow: Chevron 50">
            <a:extLst>
              <a:ext uri="{FF2B5EF4-FFF2-40B4-BE49-F238E27FC236}">
                <a16:creationId xmlns:a16="http://schemas.microsoft.com/office/drawing/2014/main" id="{8C763861-E8F5-48E7-BED8-7809FEDF51BD}"/>
              </a:ext>
            </a:extLst>
          </p:cNvPr>
          <p:cNvSpPr/>
          <p:nvPr/>
        </p:nvSpPr>
        <p:spPr>
          <a:xfrm flipH="1" flipV="1">
            <a:off x="-18701662" y="3645755"/>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2" name="Arrow: Chevron 51">
            <a:extLst>
              <a:ext uri="{FF2B5EF4-FFF2-40B4-BE49-F238E27FC236}">
                <a16:creationId xmlns:a16="http://schemas.microsoft.com/office/drawing/2014/main" id="{A3A78248-399F-4291-80EE-95AE52926C06}"/>
              </a:ext>
            </a:extLst>
          </p:cNvPr>
          <p:cNvSpPr/>
          <p:nvPr/>
        </p:nvSpPr>
        <p:spPr>
          <a:xfrm flipH="1" flipV="1">
            <a:off x="-21866304" y="905295"/>
            <a:ext cx="1010560"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3" name="Arrow: Chevron 52">
            <a:extLst>
              <a:ext uri="{FF2B5EF4-FFF2-40B4-BE49-F238E27FC236}">
                <a16:creationId xmlns:a16="http://schemas.microsoft.com/office/drawing/2014/main" id="{820E6C17-43E6-429A-BC9A-4F124E0CFE30}"/>
              </a:ext>
            </a:extLst>
          </p:cNvPr>
          <p:cNvSpPr/>
          <p:nvPr/>
        </p:nvSpPr>
        <p:spPr>
          <a:xfrm flipH="1" flipV="1">
            <a:off x="-4096151" y="5369558"/>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4" name="Arrow: Chevron 53">
            <a:extLst>
              <a:ext uri="{FF2B5EF4-FFF2-40B4-BE49-F238E27FC236}">
                <a16:creationId xmlns:a16="http://schemas.microsoft.com/office/drawing/2014/main" id="{AAF7C09C-0876-4074-9CD9-36BC9FA4451C}"/>
              </a:ext>
            </a:extLst>
          </p:cNvPr>
          <p:cNvSpPr/>
          <p:nvPr/>
        </p:nvSpPr>
        <p:spPr>
          <a:xfrm flipH="1" flipV="1">
            <a:off x="-7758383" y="784749"/>
            <a:ext cx="1032456"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5" name="Arrow: Chevron 54">
            <a:extLst>
              <a:ext uri="{FF2B5EF4-FFF2-40B4-BE49-F238E27FC236}">
                <a16:creationId xmlns:a16="http://schemas.microsoft.com/office/drawing/2014/main" id="{E3DE941D-0CEF-4921-8BE2-A2200B2B405A}"/>
              </a:ext>
            </a:extLst>
          </p:cNvPr>
          <p:cNvSpPr/>
          <p:nvPr/>
        </p:nvSpPr>
        <p:spPr>
          <a:xfrm flipH="1" flipV="1">
            <a:off x="-1193906" y="3456042"/>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42240504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7777">
            <a:extLst>
              <a:ext uri="{FF2B5EF4-FFF2-40B4-BE49-F238E27FC236}">
                <a16:creationId xmlns:a16="http://schemas.microsoft.com/office/drawing/2014/main" id="{C4C10D6F-D07F-4EA9-BFBD-01BCE8F60D67}"/>
              </a:ext>
            </a:extLst>
          </p:cNvPr>
          <p:cNvSpPr/>
          <p:nvPr/>
        </p:nvSpPr>
        <p:spPr>
          <a:xfrm>
            <a:off x="7414503" y="3429000"/>
            <a:ext cx="4615004" cy="4615004"/>
          </a:xfrm>
          <a:prstGeom prst="ellipse">
            <a:avLst/>
          </a:prstGeom>
          <a:gradFill>
            <a:gsLst>
              <a:gs pos="100000">
                <a:srgbClr val="95F7FB">
                  <a:alpha val="0"/>
                  <a:lumMod val="0"/>
                </a:srgbClr>
              </a:gs>
              <a:gs pos="0">
                <a:srgbClr val="95F7FB"/>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Mặttroi">
            <a:extLst>
              <a:ext uri="{FF2B5EF4-FFF2-40B4-BE49-F238E27FC236}">
                <a16:creationId xmlns:a16="http://schemas.microsoft.com/office/drawing/2014/main" id="{9387FAFD-D153-40EB-93D2-43ED5651A932}"/>
              </a:ext>
            </a:extLst>
          </p:cNvPr>
          <p:cNvSpPr/>
          <p:nvPr/>
        </p:nvSpPr>
        <p:spPr>
          <a:xfrm>
            <a:off x="9168073" y="5187751"/>
            <a:ext cx="1277297" cy="1277297"/>
          </a:xfrm>
          <a:prstGeom prst="ellipse">
            <a:avLst/>
          </a:prstGeom>
          <a:gradFill flip="none" rotWithShape="1">
            <a:gsLst>
              <a:gs pos="100000">
                <a:srgbClr val="98F9FE"/>
              </a:gs>
              <a:gs pos="12000">
                <a:srgbClr val="3A9C9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Freeform: Shape 19">
            <a:extLst>
              <a:ext uri="{FF2B5EF4-FFF2-40B4-BE49-F238E27FC236}">
                <a16:creationId xmlns:a16="http://schemas.microsoft.com/office/drawing/2014/main" id="{6BEC15D8-4607-48DB-9BD7-0676C256357A}"/>
              </a:ext>
            </a:extLst>
          </p:cNvPr>
          <p:cNvSpPr/>
          <p:nvPr/>
        </p:nvSpPr>
        <p:spPr>
          <a:xfrm>
            <a:off x="6918002" y="5063258"/>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3235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án cây 2.2">
            <a:extLst>
              <a:ext uri="{FF2B5EF4-FFF2-40B4-BE49-F238E27FC236}">
                <a16:creationId xmlns:a16="http://schemas.microsoft.com/office/drawing/2014/main" id="{B316E715-AA45-4F82-B535-B4E33D107F87}"/>
              </a:ext>
            </a:extLst>
          </p:cNvPr>
          <p:cNvSpPr/>
          <p:nvPr/>
        </p:nvSpPr>
        <p:spPr>
          <a:xfrm>
            <a:off x="-112978" y="2024399"/>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
            <a:extLst>
              <a:ext uri="{FF2B5EF4-FFF2-40B4-BE49-F238E27FC236}">
                <a16:creationId xmlns:a16="http://schemas.microsoft.com/office/drawing/2014/main" id="{0C9B6483-BCE8-43D3-931E-D1CD997176BC}"/>
              </a:ext>
            </a:extLst>
          </p:cNvPr>
          <p:cNvSpPr/>
          <p:nvPr/>
        </p:nvSpPr>
        <p:spPr>
          <a:xfrm>
            <a:off x="2385278" y="5362507"/>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án cây 2">
            <a:extLst>
              <a:ext uri="{FF2B5EF4-FFF2-40B4-BE49-F238E27FC236}">
                <a16:creationId xmlns:a16="http://schemas.microsoft.com/office/drawing/2014/main" id="{9C68C877-A671-4711-8F27-FA4B8236DF3C}"/>
              </a:ext>
            </a:extLst>
          </p:cNvPr>
          <p:cNvSpPr/>
          <p:nvPr/>
        </p:nvSpPr>
        <p:spPr>
          <a:xfrm>
            <a:off x="859783" y="2867914"/>
            <a:ext cx="1766850" cy="347290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
            <a:extLst>
              <a:ext uri="{FF2B5EF4-FFF2-40B4-BE49-F238E27FC236}">
                <a16:creationId xmlns:a16="http://schemas.microsoft.com/office/drawing/2014/main" id="{86F33EB4-90C1-4391-9943-3CF6C37715A2}"/>
              </a:ext>
            </a:extLst>
          </p:cNvPr>
          <p:cNvSpPr/>
          <p:nvPr/>
        </p:nvSpPr>
        <p:spPr>
          <a:xfrm>
            <a:off x="1562410" y="5155345"/>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Thân cây 2.2">
            <a:extLst>
              <a:ext uri="{FF2B5EF4-FFF2-40B4-BE49-F238E27FC236}">
                <a16:creationId xmlns:a16="http://schemas.microsoft.com/office/drawing/2014/main" id="{FD5AC8D8-91FA-4F60-A49F-3645552D7B33}"/>
              </a:ext>
            </a:extLst>
          </p:cNvPr>
          <p:cNvSpPr/>
          <p:nvPr/>
        </p:nvSpPr>
        <p:spPr>
          <a:xfrm>
            <a:off x="703072" y="3990086"/>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16200000">
            <a:off x="3911599" y="-1424407"/>
            <a:ext cx="4368802" cy="11744915"/>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0800000" flipH="1">
            <a:off x="1562406" y="517183"/>
            <a:ext cx="3633705" cy="1302102"/>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A8C707-AF8C-4419-97E5-B95184755F48}"/>
              </a:ext>
            </a:extLst>
          </p:cNvPr>
          <p:cNvSpPr txBox="1"/>
          <p:nvPr/>
        </p:nvSpPr>
        <p:spPr>
          <a:xfrm flipH="1">
            <a:off x="1409341" y="736528"/>
            <a:ext cx="3786773" cy="861774"/>
          </a:xfrm>
          <a:prstGeom prst="rect">
            <a:avLst/>
          </a:prstGeom>
          <a:noFill/>
        </p:spPr>
        <p:txBody>
          <a:bodyPr wrap="square">
            <a:spAutoFit/>
          </a:bodyPr>
          <a:lstStyle/>
          <a:p>
            <a:pPr lvl="1" algn="just" fontAlgn="base">
              <a:spcBef>
                <a:spcPts val="600"/>
              </a:spcBef>
              <a:spcAft>
                <a:spcPts val="600"/>
              </a:spcAft>
              <a:buClr>
                <a:srgbClr val="000000"/>
              </a:buClr>
            </a:pPr>
            <a:r>
              <a:rPr lang="en-US" sz="2000" b="1" err="1">
                <a:solidFill>
                  <a:srgbClr val="3A9C95"/>
                </a:solidFill>
                <a:latin typeface="Tahoma" panose="020B0604030504040204" pitchFamily="34" charset="0"/>
                <a:ea typeface="Tahoma" panose="020B0604030504040204" pitchFamily="34" charset="0"/>
                <a:cs typeface="Tahoma" panose="020B0604030504040204" pitchFamily="34" charset="0"/>
              </a:rPr>
              <a:t>Khó</a:t>
            </a:r>
            <a:r>
              <a:rPr lang="en-US" sz="20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3A9C95"/>
                </a:solidFill>
                <a:latin typeface="Tahoma" panose="020B0604030504040204" pitchFamily="34" charset="0"/>
                <a:ea typeface="Tahoma" panose="020B0604030504040204" pitchFamily="34" charset="0"/>
                <a:cs typeface="Tahoma" panose="020B0604030504040204" pitchFamily="34" charset="0"/>
              </a:rPr>
              <a:t>khăn</a:t>
            </a:r>
            <a:r>
              <a:rPr lang="en-US" sz="20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của</a:t>
            </a:r>
            <a:r>
              <a:rPr lang="en-US" sz="2000" b="1">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điều</a:t>
            </a:r>
            <a:r>
              <a:rPr lang="en-US" sz="2000" b="1">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kiện</a:t>
            </a:r>
            <a:r>
              <a:rPr lang="en-US" sz="2000" b="1">
                <a:effectLst/>
                <a:latin typeface="Tahoma" panose="020B0604030504040204" pitchFamily="34" charset="0"/>
                <a:ea typeface="Tahoma" panose="020B0604030504040204" pitchFamily="34" charset="0"/>
                <a:cs typeface="Tahoma" panose="020B0604030504040204" pitchFamily="34" charset="0"/>
              </a:rPr>
              <a:t> </a:t>
            </a:r>
          </a:p>
          <a:p>
            <a:pPr lvl="1" algn="just" fontAlgn="base">
              <a:spcBef>
                <a:spcPts val="600"/>
              </a:spcBef>
              <a:spcAft>
                <a:spcPts val="600"/>
              </a:spcAft>
              <a:buClr>
                <a:srgbClr val="000000"/>
              </a:buClr>
            </a:pPr>
            <a:r>
              <a:rPr lang="en-US" sz="20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tự</a:t>
            </a:r>
            <a:r>
              <a:rPr lang="en-US" sz="20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nhiên</a:t>
            </a:r>
            <a:r>
              <a:rPr lang="en-US" sz="20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Việt</a:t>
            </a:r>
            <a:r>
              <a:rPr lang="en-US" sz="2000" b="1">
                <a:effectLst/>
                <a:latin typeface="Tahoma" panose="020B0604030504040204" pitchFamily="34" charset="0"/>
                <a:ea typeface="Tahoma" panose="020B0604030504040204" pitchFamily="34" charset="0"/>
                <a:cs typeface="Tahoma" panose="020B0604030504040204" pitchFamily="34" charset="0"/>
              </a:rPr>
              <a:t> Nam</a:t>
            </a:r>
          </a:p>
        </p:txBody>
      </p:sp>
      <p:sp>
        <p:nvSpPr>
          <p:cNvPr id="18" name="Tán cây 1">
            <a:extLst>
              <a:ext uri="{FF2B5EF4-FFF2-40B4-BE49-F238E27FC236}">
                <a16:creationId xmlns:a16="http://schemas.microsoft.com/office/drawing/2014/main" id="{8097E476-A0BF-4B2D-BBD8-B9CF5C1731F7}"/>
              </a:ext>
            </a:extLst>
          </p:cNvPr>
          <p:cNvSpPr/>
          <p:nvPr/>
        </p:nvSpPr>
        <p:spPr>
          <a:xfrm>
            <a:off x="1985576" y="3990086"/>
            <a:ext cx="1277298" cy="243725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Freeform: Shape 2">
            <a:extLst>
              <a:ext uri="{FF2B5EF4-FFF2-40B4-BE49-F238E27FC236}">
                <a16:creationId xmlns:a16="http://schemas.microsoft.com/office/drawing/2014/main" id="{51DB71BE-4F32-4113-8B84-D089A161BA57}"/>
              </a:ext>
            </a:extLst>
          </p:cNvPr>
          <p:cNvSpPr/>
          <p:nvPr/>
        </p:nvSpPr>
        <p:spPr>
          <a:xfrm>
            <a:off x="8815434" y="4795611"/>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181B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242" name="Picture 2" descr="Tin tức Biển Đông mới nhất - Báo Vietnamnet.vn - VietNamNet">
            <a:extLst>
              <a:ext uri="{FF2B5EF4-FFF2-40B4-BE49-F238E27FC236}">
                <a16:creationId xmlns:a16="http://schemas.microsoft.com/office/drawing/2014/main" id="{7EF3095F-576E-4784-8356-5AC0BE0E9F34}"/>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8168646" y="517183"/>
            <a:ext cx="3375311" cy="3810000"/>
          </a:xfrm>
          <a:prstGeom prst="rect">
            <a:avLst/>
          </a:prstGeom>
          <a:noFill/>
          <a:extLst>
            <a:ext uri="{909E8E84-426E-40DD-AFC4-6F175D3DCCD1}">
              <a14:hiddenFill xmlns:a14="http://schemas.microsoft.com/office/drawing/2010/main">
                <a:solidFill>
                  <a:srgbClr val="FFFFFF"/>
                </a:solidFill>
              </a14:hiddenFill>
            </a:ext>
          </a:extLst>
        </p:spPr>
      </p:pic>
      <p:sp>
        <p:nvSpPr>
          <p:cNvPr id="21" name="!!vuong 2">
            <a:extLst>
              <a:ext uri="{FF2B5EF4-FFF2-40B4-BE49-F238E27FC236}">
                <a16:creationId xmlns:a16="http://schemas.microsoft.com/office/drawing/2014/main" id="{30803346-22CD-441D-BE78-E04D73183CB0}"/>
              </a:ext>
            </a:extLst>
          </p:cNvPr>
          <p:cNvSpPr/>
          <p:nvPr/>
        </p:nvSpPr>
        <p:spPr>
          <a:xfrm>
            <a:off x="7957742" y="398154"/>
            <a:ext cx="3797146" cy="4002940"/>
          </a:xfrm>
          <a:prstGeom prst="rect">
            <a:avLst/>
          </a:prstGeom>
          <a:solidFill>
            <a:schemeClr val="tx1">
              <a:lumMod val="65000"/>
              <a:lumOff val="35000"/>
              <a:alpha val="47059"/>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extBox 22">
            <a:extLst>
              <a:ext uri="{FF2B5EF4-FFF2-40B4-BE49-F238E27FC236}">
                <a16:creationId xmlns:a16="http://schemas.microsoft.com/office/drawing/2014/main" id="{132D8CE2-9705-439A-9C9E-1BF620130700}"/>
              </a:ext>
            </a:extLst>
          </p:cNvPr>
          <p:cNvSpPr txBox="1"/>
          <p:nvPr/>
        </p:nvSpPr>
        <p:spPr>
          <a:xfrm>
            <a:off x="3319571" y="2334377"/>
            <a:ext cx="4467688" cy="4027834"/>
          </a:xfrm>
          <a:prstGeom prst="rect">
            <a:avLst/>
          </a:prstGeom>
          <a:noFill/>
        </p:spPr>
        <p:txBody>
          <a:bodyPr wrap="square">
            <a:spAutoFit/>
          </a:bodyPr>
          <a:lstStyle/>
          <a:p>
            <a:pPr marL="285750" indent="-285750" algn="just">
              <a:lnSpc>
                <a:spcPct val="200000"/>
              </a:lnSpc>
              <a:spcAft>
                <a:spcPts val="600"/>
              </a:spcAft>
              <a:buFont typeface="Arial" panose="020B0604020202020204" pitchFamily="34" charset="0"/>
              <a:buChar char="•"/>
            </a:pP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Vấn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đề</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xác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định</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phân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chia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biên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giới</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của</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khu</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vực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Biển</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Đông</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luôn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khiến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các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nhà</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lãnh</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đạo</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của</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Việt</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Nam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phải</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bận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tâm</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Aft>
                <a:spcPts val="600"/>
              </a:spcAft>
              <a:buFont typeface="Arial" panose="020B0604020202020204" pitchFamily="34" charset="0"/>
              <a:buChar char="•"/>
            </a:pP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Ngoài</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ra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các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vấn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đề</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về</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an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ninh</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biên</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giới</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quốc</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gia</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với</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các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nước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khác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trong</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khu</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vực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các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nước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lớn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khác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cũng</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đặt</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ra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nhiều</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thách</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thức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cho</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công</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tác</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bảo</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vệ</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sự</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toàn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vẹn</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thống</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nhất</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lãnh</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thổ</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của</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Việt</a:t>
            </a:r>
            <a:r>
              <a:rPr lang="en-US" sz="1600">
                <a:solidFill>
                  <a:schemeClr val="bg1">
                    <a:lumMod val="95000"/>
                  </a:schemeClr>
                </a:solidFill>
                <a:effectLst/>
                <a:latin typeface="Tahoma" panose="020B0604030504040204" pitchFamily="34" charset="0"/>
                <a:ea typeface="Tahoma" panose="020B0604030504040204" pitchFamily="34" charset="0"/>
                <a:cs typeface="Tahoma" panose="020B0604030504040204" pitchFamily="34" charset="0"/>
              </a:rPr>
              <a:t> Nam. </a:t>
            </a:r>
            <a:endParaRPr lang="vi-VN" sz="160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22" name="Arrow: Chevron 21">
            <a:extLst>
              <a:ext uri="{FF2B5EF4-FFF2-40B4-BE49-F238E27FC236}">
                <a16:creationId xmlns:a16="http://schemas.microsoft.com/office/drawing/2014/main" id="{8341033D-1D9A-4CFD-B17F-3E263D1D175C}"/>
              </a:ext>
            </a:extLst>
          </p:cNvPr>
          <p:cNvSpPr/>
          <p:nvPr/>
        </p:nvSpPr>
        <p:spPr>
          <a:xfrm flipV="1">
            <a:off x="-11071458" y="1232429"/>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4" name="Arrow: Chevron 23">
            <a:extLst>
              <a:ext uri="{FF2B5EF4-FFF2-40B4-BE49-F238E27FC236}">
                <a16:creationId xmlns:a16="http://schemas.microsoft.com/office/drawing/2014/main" id="{316A414E-7C56-491B-9A8C-F8DEFDF8B173}"/>
              </a:ext>
            </a:extLst>
          </p:cNvPr>
          <p:cNvSpPr/>
          <p:nvPr/>
        </p:nvSpPr>
        <p:spPr>
          <a:xfrm flipV="1">
            <a:off x="-8001832" y="5849171"/>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5" name="Arrow: Chevron 24">
            <a:extLst>
              <a:ext uri="{FF2B5EF4-FFF2-40B4-BE49-F238E27FC236}">
                <a16:creationId xmlns:a16="http://schemas.microsoft.com/office/drawing/2014/main" id="{3E7EEB29-D68F-4874-A3B0-4A5F898B30BB}"/>
              </a:ext>
            </a:extLst>
          </p:cNvPr>
          <p:cNvSpPr/>
          <p:nvPr/>
        </p:nvSpPr>
        <p:spPr>
          <a:xfrm flipV="1">
            <a:off x="-4805408" y="1444060"/>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6" name="Arrow: Chevron 25">
            <a:extLst>
              <a:ext uri="{FF2B5EF4-FFF2-40B4-BE49-F238E27FC236}">
                <a16:creationId xmlns:a16="http://schemas.microsoft.com/office/drawing/2014/main" id="{028F9B77-1D9F-45D9-82B5-D02531BD9292}"/>
              </a:ext>
            </a:extLst>
          </p:cNvPr>
          <p:cNvSpPr/>
          <p:nvPr/>
        </p:nvSpPr>
        <p:spPr>
          <a:xfrm flipV="1">
            <a:off x="-6104073" y="3074662"/>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7" name="Arrow: Chevron 26">
            <a:extLst>
              <a:ext uri="{FF2B5EF4-FFF2-40B4-BE49-F238E27FC236}">
                <a16:creationId xmlns:a16="http://schemas.microsoft.com/office/drawing/2014/main" id="{CB150559-F84F-42EF-B2B9-A14247247A48}"/>
              </a:ext>
            </a:extLst>
          </p:cNvPr>
          <p:cNvSpPr/>
          <p:nvPr/>
        </p:nvSpPr>
        <p:spPr>
          <a:xfrm flipV="1">
            <a:off x="-7993387" y="-23177"/>
            <a:ext cx="1010560"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8" name="Arrow: Chevron 27">
            <a:extLst>
              <a:ext uri="{FF2B5EF4-FFF2-40B4-BE49-F238E27FC236}">
                <a16:creationId xmlns:a16="http://schemas.microsoft.com/office/drawing/2014/main" id="{D538B080-F01A-48F7-9EBC-5EB51DF5B706}"/>
              </a:ext>
            </a:extLst>
          </p:cNvPr>
          <p:cNvSpPr/>
          <p:nvPr/>
        </p:nvSpPr>
        <p:spPr>
          <a:xfrm flipV="1">
            <a:off x="-3318579" y="4992624"/>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9" name="Arrow: Chevron 28">
            <a:extLst>
              <a:ext uri="{FF2B5EF4-FFF2-40B4-BE49-F238E27FC236}">
                <a16:creationId xmlns:a16="http://schemas.microsoft.com/office/drawing/2014/main" id="{5CFBD8D2-DD83-4881-800C-4E2E03BC420C}"/>
              </a:ext>
            </a:extLst>
          </p:cNvPr>
          <p:cNvSpPr/>
          <p:nvPr/>
        </p:nvSpPr>
        <p:spPr>
          <a:xfrm flipV="1">
            <a:off x="-2730588" y="398154"/>
            <a:ext cx="1032456"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0" name="Arrow: Chevron 29">
            <a:extLst>
              <a:ext uri="{FF2B5EF4-FFF2-40B4-BE49-F238E27FC236}">
                <a16:creationId xmlns:a16="http://schemas.microsoft.com/office/drawing/2014/main" id="{FB95870D-78BF-4014-996A-01CF9F614C08}"/>
              </a:ext>
            </a:extLst>
          </p:cNvPr>
          <p:cNvSpPr/>
          <p:nvPr/>
        </p:nvSpPr>
        <p:spPr>
          <a:xfrm flipV="1">
            <a:off x="-1174847" y="3042217"/>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578648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indefinite" fill="hold" grpId="0" nodeType="withEffect">
                                  <p:stCondLst>
                                    <p:cond delay="4000"/>
                                  </p:stCondLst>
                                  <p:childTnLst>
                                    <p:animEffect transition="out" filter="fade">
                                      <p:cBhvr>
                                        <p:cTn id="6" dur="3000" tmFilter="0, 0; .2, .5; .8, .5; 1, 0"/>
                                        <p:tgtEl>
                                          <p:spTgt spid="31"/>
                                        </p:tgtEl>
                                      </p:cBhvr>
                                    </p:animEffect>
                                    <p:animScale>
                                      <p:cBhvr>
                                        <p:cTn id="7" dur="1500" autoRev="1" fill="hold"/>
                                        <p:tgtEl>
                                          <p:spTgt spid="31"/>
                                        </p:tgtEl>
                                      </p:cBhvr>
                                      <p:by x="105000" y="105000"/>
                                    </p:animScale>
                                  </p:childTnLst>
                                </p:cTn>
                              </p:par>
                              <p:par>
                                <p:cTn id="8" presetID="10" presetClass="entr" presetSubtype="0" fill="hold" grpId="1" nodeType="withEffect">
                                  <p:stCondLst>
                                    <p:cond delay="700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2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ĐIỀU KIỆN TỰ NHIÊN - Tự nhiên xã hội - Cổng thông tin điện tử Thành Phố Hạ  Long">
            <a:extLst>
              <a:ext uri="{FF2B5EF4-FFF2-40B4-BE49-F238E27FC236}">
                <a16:creationId xmlns:a16="http://schemas.microsoft.com/office/drawing/2014/main" id="{AD8D80D4-81AB-493A-A246-2BAA16513F0D}"/>
              </a:ext>
            </a:extLst>
          </p:cNvPr>
          <p:cNvPicPr>
            <a:picLocks noChangeAspect="1" noChangeArrowheads="1"/>
          </p:cNvPicPr>
          <p:nvPr/>
        </p:nvPicPr>
        <p:blipFill>
          <a:blip r:embed="rId3">
            <a:duotone>
              <a:prstClr val="black"/>
              <a:srgbClr val="232932">
                <a:tint val="45000"/>
                <a:satMod val="400000"/>
              </a:srgbClr>
            </a:duotone>
            <a:extLst>
              <a:ext uri="{BEBA8EAE-BF5A-486C-A8C5-ECC9F3942E4B}">
                <a14:imgProps xmlns:a14="http://schemas.microsoft.com/office/drawing/2010/main">
                  <a14:imgLayer r:embed="rId4">
                    <a14:imgEffect>
                      <a14:sharpenSoften amount="-25000"/>
                    </a14:imgEffect>
                    <a14:imgEffect>
                      <a14:brightnessContrast bright="-40000"/>
                    </a14:imgEffect>
                  </a14:imgLayer>
                </a14:imgProps>
              </a:ext>
              <a:ext uri="{28A0092B-C50C-407E-A947-70E740481C1C}">
                <a14:useLocalDpi xmlns:a14="http://schemas.microsoft.com/office/drawing/2010/main"/>
              </a:ext>
            </a:extLst>
          </a:blip>
          <a:srcRect/>
          <a:stretch>
            <a:fillRect/>
          </a:stretch>
        </p:blipFill>
        <p:spPr bwMode="auto">
          <a:xfrm>
            <a:off x="198066" y="151315"/>
            <a:ext cx="11795868" cy="6542980"/>
          </a:xfrm>
          <a:prstGeom prst="rect">
            <a:avLst/>
          </a:prstGeom>
          <a:noFill/>
          <a:ln w="38100">
            <a:solidFill>
              <a:srgbClr val="44F5FE"/>
            </a:solidFill>
            <a:prstDash val="dash"/>
          </a:ln>
          <a:extLst>
            <a:ext uri="{909E8E84-426E-40DD-AFC4-6F175D3DCCD1}">
              <a14:hiddenFill xmlns:a14="http://schemas.microsoft.com/office/drawing/2010/main">
                <a:solidFill>
                  <a:srgbClr val="FFFFFF"/>
                </a:solidFill>
              </a14:hiddenFill>
            </a:ext>
          </a:extLst>
        </p:spPr>
      </p:pic>
      <p:sp>
        <p:nvSpPr>
          <p:cNvPr id="2" name="Right Triangle 1">
            <a:extLst>
              <a:ext uri="{FF2B5EF4-FFF2-40B4-BE49-F238E27FC236}">
                <a16:creationId xmlns:a16="http://schemas.microsoft.com/office/drawing/2014/main" id="{FBBF5FFC-14F7-4C81-B177-CACA1D63B5C3}"/>
              </a:ext>
            </a:extLst>
          </p:cNvPr>
          <p:cNvSpPr/>
          <p:nvPr/>
        </p:nvSpPr>
        <p:spPr>
          <a:xfrm flipH="1">
            <a:off x="4375350" y="975549"/>
            <a:ext cx="7823200" cy="5892328"/>
          </a:xfrm>
          <a:prstGeom prst="r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bg1">
                  <a:lumMod val="85000"/>
                </a:schemeClr>
              </a:solidFill>
            </a:endParaRPr>
          </a:p>
        </p:txBody>
      </p:sp>
      <p:sp>
        <p:nvSpPr>
          <p:cNvPr id="5" name="Mặt trời">
            <a:extLst>
              <a:ext uri="{FF2B5EF4-FFF2-40B4-BE49-F238E27FC236}">
                <a16:creationId xmlns:a16="http://schemas.microsoft.com/office/drawing/2014/main" id="{9387FAFD-D153-40EB-93D2-43ED5651A932}"/>
              </a:ext>
            </a:extLst>
          </p:cNvPr>
          <p:cNvSpPr/>
          <p:nvPr/>
        </p:nvSpPr>
        <p:spPr>
          <a:xfrm>
            <a:off x="-1937465" y="-4283541"/>
            <a:ext cx="14760644" cy="1476064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Freeform: Shape 19">
            <a:extLst>
              <a:ext uri="{FF2B5EF4-FFF2-40B4-BE49-F238E27FC236}">
                <a16:creationId xmlns:a16="http://schemas.microsoft.com/office/drawing/2014/main" id="{6BEC15D8-4607-48DB-9BD7-0676C256357A}"/>
              </a:ext>
            </a:extLst>
          </p:cNvPr>
          <p:cNvSpPr/>
          <p:nvPr/>
        </p:nvSpPr>
        <p:spPr>
          <a:xfrm>
            <a:off x="5931338" y="6847367"/>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3235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án cây 2.2">
            <a:extLst>
              <a:ext uri="{FF2B5EF4-FFF2-40B4-BE49-F238E27FC236}">
                <a16:creationId xmlns:a16="http://schemas.microsoft.com/office/drawing/2014/main" id="{B316E715-AA45-4F82-B535-B4E33D107F87}"/>
              </a:ext>
            </a:extLst>
          </p:cNvPr>
          <p:cNvSpPr/>
          <p:nvPr/>
        </p:nvSpPr>
        <p:spPr>
          <a:xfrm>
            <a:off x="10122651" y="4467537"/>
            <a:ext cx="1112846" cy="1969193"/>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
            <a:extLst>
              <a:ext uri="{FF2B5EF4-FFF2-40B4-BE49-F238E27FC236}">
                <a16:creationId xmlns:a16="http://schemas.microsoft.com/office/drawing/2014/main" id="{0C9B6483-BCE8-43D3-931E-D1CD997176BC}"/>
              </a:ext>
            </a:extLst>
          </p:cNvPr>
          <p:cNvSpPr/>
          <p:nvPr/>
        </p:nvSpPr>
        <p:spPr>
          <a:xfrm>
            <a:off x="8512817" y="6017217"/>
            <a:ext cx="201403" cy="929100"/>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án cây 2">
            <a:extLst>
              <a:ext uri="{FF2B5EF4-FFF2-40B4-BE49-F238E27FC236}">
                <a16:creationId xmlns:a16="http://schemas.microsoft.com/office/drawing/2014/main" id="{9C68C877-A671-4711-8F27-FA4B8236DF3C}"/>
              </a:ext>
            </a:extLst>
          </p:cNvPr>
          <p:cNvSpPr/>
          <p:nvPr/>
        </p:nvSpPr>
        <p:spPr>
          <a:xfrm>
            <a:off x="9144969" y="5117313"/>
            <a:ext cx="842818" cy="1401070"/>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
            <a:extLst>
              <a:ext uri="{FF2B5EF4-FFF2-40B4-BE49-F238E27FC236}">
                <a16:creationId xmlns:a16="http://schemas.microsoft.com/office/drawing/2014/main" id="{86F33EB4-90C1-4391-9943-3CF6C37715A2}"/>
              </a:ext>
            </a:extLst>
          </p:cNvPr>
          <p:cNvSpPr/>
          <p:nvPr/>
        </p:nvSpPr>
        <p:spPr>
          <a:xfrm>
            <a:off x="9463895" y="5848523"/>
            <a:ext cx="201403" cy="1005733"/>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16200000">
            <a:off x="8630156" y="1813667"/>
            <a:ext cx="1553993" cy="4402939"/>
          </a:xfrm>
          <a:prstGeom prst="rect">
            <a:avLst/>
          </a:prstGeom>
          <a:noFill/>
          <a:ln w="57150">
            <a:solidFill>
              <a:srgbClr val="232932"/>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Tán cây 1">
            <a:extLst>
              <a:ext uri="{FF2B5EF4-FFF2-40B4-BE49-F238E27FC236}">
                <a16:creationId xmlns:a16="http://schemas.microsoft.com/office/drawing/2014/main" id="{8097E476-A0BF-4B2D-BBD8-B9CF5C1731F7}"/>
              </a:ext>
            </a:extLst>
          </p:cNvPr>
          <p:cNvSpPr/>
          <p:nvPr/>
        </p:nvSpPr>
        <p:spPr>
          <a:xfrm>
            <a:off x="8268959" y="5610438"/>
            <a:ext cx="708721" cy="1005734"/>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Freeform: Shape 2">
            <a:extLst>
              <a:ext uri="{FF2B5EF4-FFF2-40B4-BE49-F238E27FC236}">
                <a16:creationId xmlns:a16="http://schemas.microsoft.com/office/drawing/2014/main" id="{51DB71BE-4F32-4113-8B84-D089A161BA57}"/>
              </a:ext>
            </a:extLst>
          </p:cNvPr>
          <p:cNvSpPr/>
          <p:nvPr/>
        </p:nvSpPr>
        <p:spPr>
          <a:xfrm>
            <a:off x="10130852" y="6877754"/>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181B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A8C707-AF8C-4419-97E5-B95184755F48}"/>
              </a:ext>
            </a:extLst>
          </p:cNvPr>
          <p:cNvSpPr txBox="1"/>
          <p:nvPr/>
        </p:nvSpPr>
        <p:spPr>
          <a:xfrm>
            <a:off x="7300687" y="3214436"/>
            <a:ext cx="4225384" cy="1414554"/>
          </a:xfrm>
          <a:prstGeom prst="rect">
            <a:avLst/>
          </a:prstGeom>
          <a:noFill/>
        </p:spPr>
        <p:txBody>
          <a:bodyPr wrap="square">
            <a:spAutoFit/>
          </a:bodyPr>
          <a:lstStyle/>
          <a:p>
            <a:pPr marL="0" lvl="1" algn="just" fontAlgn="base">
              <a:lnSpc>
                <a:spcPct val="150000"/>
              </a:lnSpc>
              <a:spcAft>
                <a:spcPts val="600"/>
              </a:spcAft>
              <a:buClr>
                <a:srgbClr val="000000"/>
              </a:buClr>
            </a:pPr>
            <a:r>
              <a:rPr lang="en-US" sz="2000" b="1" err="1">
                <a:solidFill>
                  <a:srgbClr val="44F5FE"/>
                </a:solidFill>
                <a:latin typeface="Tahoma" panose="020B0604030504040204" pitchFamily="34" charset="0"/>
                <a:ea typeface="Tahoma" panose="020B0604030504040204" pitchFamily="34" charset="0"/>
                <a:cs typeface="Tahoma" panose="020B0604030504040204" pitchFamily="34" charset="0"/>
              </a:rPr>
              <a:t>Tác</a:t>
            </a:r>
            <a:r>
              <a:rPr lang="en-US" sz="20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44F5FE"/>
                </a:solidFill>
                <a:latin typeface="Tahoma" panose="020B0604030504040204" pitchFamily="34" charset="0"/>
                <a:ea typeface="Tahoma" panose="020B0604030504040204" pitchFamily="34" charset="0"/>
                <a:cs typeface="Tahoma" panose="020B0604030504040204" pitchFamily="34" charset="0"/>
              </a:rPr>
              <a:t>động</a:t>
            </a:r>
            <a:r>
              <a:rPr lang="en-US" sz="20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của</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điều</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kiện</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3A9C95"/>
                </a:solidFill>
                <a:latin typeface="Tahoma" panose="020B0604030504040204" pitchFamily="34" charset="0"/>
                <a:ea typeface="Tahoma" panose="020B0604030504040204" pitchFamily="34" charset="0"/>
                <a:cs typeface="Tahoma" panose="020B0604030504040204" pitchFamily="34" charset="0"/>
              </a:rPr>
              <a:t>tự</a:t>
            </a:r>
            <a:r>
              <a:rPr lang="en-US" sz="20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44F5FE"/>
                </a:solidFill>
                <a:latin typeface="Tahoma" panose="020B0604030504040204" pitchFamily="34" charset="0"/>
                <a:ea typeface="Tahoma" panose="020B0604030504040204" pitchFamily="34" charset="0"/>
                <a:cs typeface="Tahoma" panose="020B0604030504040204" pitchFamily="34" charset="0"/>
              </a:rPr>
              <a:t>nhiên</a:t>
            </a:r>
            <a:r>
              <a:rPr lang="en-US" sz="20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đến</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hoạt</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động</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đối</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ngoại</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của</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Việt</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Nam</a:t>
            </a:r>
          </a:p>
        </p:txBody>
      </p:sp>
      <p:sp>
        <p:nvSpPr>
          <p:cNvPr id="16" name="Thân cây 2.2">
            <a:extLst>
              <a:ext uri="{FF2B5EF4-FFF2-40B4-BE49-F238E27FC236}">
                <a16:creationId xmlns:a16="http://schemas.microsoft.com/office/drawing/2014/main" id="{FD5AC8D8-91FA-4F60-A49F-3645552D7B33}"/>
              </a:ext>
            </a:extLst>
          </p:cNvPr>
          <p:cNvSpPr/>
          <p:nvPr/>
        </p:nvSpPr>
        <p:spPr>
          <a:xfrm>
            <a:off x="10467020" y="5218431"/>
            <a:ext cx="339091" cy="1699733"/>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Nền mờ">
            <a:extLst>
              <a:ext uri="{FF2B5EF4-FFF2-40B4-BE49-F238E27FC236}">
                <a16:creationId xmlns:a16="http://schemas.microsoft.com/office/drawing/2014/main" id="{75D5B5AB-DEB4-4E7C-BBB9-AAB4509C5A6C}"/>
              </a:ext>
            </a:extLst>
          </p:cNvPr>
          <p:cNvSpPr/>
          <p:nvPr/>
        </p:nvSpPr>
        <p:spPr>
          <a:xfrm rot="16200000" flipH="1">
            <a:off x="1659488" y="-853986"/>
            <a:ext cx="797590" cy="3261702"/>
          </a:xfrm>
          <a:prstGeom prst="rect">
            <a:avLst/>
          </a:prstGeom>
          <a:solidFill>
            <a:srgbClr val="232932">
              <a:alpha val="47059"/>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E9B2EDEB-887E-4662-82E1-3E577406DDE5}"/>
              </a:ext>
            </a:extLst>
          </p:cNvPr>
          <p:cNvSpPr txBox="1"/>
          <p:nvPr/>
        </p:nvSpPr>
        <p:spPr>
          <a:xfrm>
            <a:off x="634631" y="593889"/>
            <a:ext cx="2911474" cy="400110"/>
          </a:xfrm>
          <a:prstGeom prst="rect">
            <a:avLst/>
          </a:prstGeom>
          <a:noFill/>
        </p:spPr>
        <p:txBody>
          <a:bodyPr wrap="square" rtlCol="0">
            <a:spAutoFit/>
          </a:bodyPr>
          <a:lstStyle/>
          <a:p>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TÁC ĐỘNG TÍCH CỰC</a:t>
            </a:r>
            <a:endParaRPr lang="vi-VN" sz="20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5" name="TextBox 24">
            <a:extLst>
              <a:ext uri="{FF2B5EF4-FFF2-40B4-BE49-F238E27FC236}">
                <a16:creationId xmlns:a16="http://schemas.microsoft.com/office/drawing/2014/main" id="{76F5A2AE-B757-49E2-BE8F-A50091DAA1CE}"/>
              </a:ext>
            </a:extLst>
          </p:cNvPr>
          <p:cNvSpPr txBox="1"/>
          <p:nvPr/>
        </p:nvSpPr>
        <p:spPr>
          <a:xfrm>
            <a:off x="427431" y="1402414"/>
            <a:ext cx="6582682" cy="4053354"/>
          </a:xfrm>
          <a:prstGeom prst="rect">
            <a:avLst/>
          </a:prstGeom>
          <a:noFill/>
        </p:spPr>
        <p:txBody>
          <a:bodyPr wrap="square">
            <a:spAutoFit/>
          </a:bodyPr>
          <a:lstStyle/>
          <a:p>
            <a:pPr marL="285750" indent="-285750" algn="just">
              <a:lnSpc>
                <a:spcPct val="200000"/>
              </a:lnSpc>
              <a:spcBef>
                <a:spcPts val="600"/>
              </a:spcBef>
              <a:buFont typeface="Wingdings" panose="05000000000000000000" pitchFamily="2" charset="2"/>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Nằm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ở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Đông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Nam Á -&gt;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tiếp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cận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nền</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văn</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minh</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đậm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phương</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Đông</a:t>
            </a:r>
            <a:endParaRPr lang="en-US" sz="1400">
              <a:solidFill>
                <a:srgbClr val="82D7EF"/>
              </a:solidFill>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lợi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nằm</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vị</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trí</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địa-chiến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lược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vị</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trí</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địa-kinh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trọng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trên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giới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-&gt;</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đón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nhận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nhiều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mở</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rộng</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quan</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hệ</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đối</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ngoại</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gia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vực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hút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được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nhiều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nhà</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đầu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tư</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ngoài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hơn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Có</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chung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đường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biên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giới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Lào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Campuchia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Trung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-&gt;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đẩy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tiến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hành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công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phân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giới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cắm</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mốc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biên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giới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này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tạo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tiền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đề</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để</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xây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dựng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đường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biên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giới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hoàn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chỉnh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chính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hơn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tạo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sở</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mối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song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phương</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hòa</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bình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ổn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định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vực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8" name="Oval 7">
            <a:extLst>
              <a:ext uri="{FF2B5EF4-FFF2-40B4-BE49-F238E27FC236}">
                <a16:creationId xmlns:a16="http://schemas.microsoft.com/office/drawing/2014/main" id="{E76039B5-2A14-4D6E-BDE5-2D723215F466}"/>
              </a:ext>
            </a:extLst>
          </p:cNvPr>
          <p:cNvSpPr/>
          <p:nvPr/>
        </p:nvSpPr>
        <p:spPr>
          <a:xfrm>
            <a:off x="6295635" y="3238141"/>
            <a:ext cx="57458"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Arrow: Chevron 20">
            <a:extLst>
              <a:ext uri="{FF2B5EF4-FFF2-40B4-BE49-F238E27FC236}">
                <a16:creationId xmlns:a16="http://schemas.microsoft.com/office/drawing/2014/main" id="{BDE98814-9616-41F3-AEA8-C3FAA63040F7}"/>
              </a:ext>
            </a:extLst>
          </p:cNvPr>
          <p:cNvSpPr/>
          <p:nvPr/>
        </p:nvSpPr>
        <p:spPr>
          <a:xfrm flipV="1">
            <a:off x="13743478" y="405299"/>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2" name="Arrow: Chevron 21">
            <a:extLst>
              <a:ext uri="{FF2B5EF4-FFF2-40B4-BE49-F238E27FC236}">
                <a16:creationId xmlns:a16="http://schemas.microsoft.com/office/drawing/2014/main" id="{D42FA87F-B526-48D7-B1A7-A38B38597E0F}"/>
              </a:ext>
            </a:extLst>
          </p:cNvPr>
          <p:cNvSpPr/>
          <p:nvPr/>
        </p:nvSpPr>
        <p:spPr>
          <a:xfrm flipV="1">
            <a:off x="17704710" y="5857214"/>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3" name="Arrow: Chevron 22">
            <a:extLst>
              <a:ext uri="{FF2B5EF4-FFF2-40B4-BE49-F238E27FC236}">
                <a16:creationId xmlns:a16="http://schemas.microsoft.com/office/drawing/2014/main" id="{A8914F71-D64A-4E6C-B7B5-3E83C10A2FE0}"/>
              </a:ext>
            </a:extLst>
          </p:cNvPr>
          <p:cNvSpPr/>
          <p:nvPr/>
        </p:nvSpPr>
        <p:spPr>
          <a:xfrm flipV="1">
            <a:off x="28879395" y="1429840"/>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6" name="Arrow: Chevron 25">
            <a:extLst>
              <a:ext uri="{FF2B5EF4-FFF2-40B4-BE49-F238E27FC236}">
                <a16:creationId xmlns:a16="http://schemas.microsoft.com/office/drawing/2014/main" id="{3C16E44E-3771-44CE-A8F8-11DB0F9B7555}"/>
              </a:ext>
            </a:extLst>
          </p:cNvPr>
          <p:cNvSpPr/>
          <p:nvPr/>
        </p:nvSpPr>
        <p:spPr>
          <a:xfrm flipV="1">
            <a:off x="24888931" y="3239075"/>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7" name="Arrow: Chevron 26">
            <a:extLst>
              <a:ext uri="{FF2B5EF4-FFF2-40B4-BE49-F238E27FC236}">
                <a16:creationId xmlns:a16="http://schemas.microsoft.com/office/drawing/2014/main" id="{2C5BA29F-2195-4DC6-B986-6D7FF7B966E1}"/>
              </a:ext>
            </a:extLst>
          </p:cNvPr>
          <p:cNvSpPr/>
          <p:nvPr/>
        </p:nvSpPr>
        <p:spPr>
          <a:xfrm flipV="1">
            <a:off x="20911729" y="471189"/>
            <a:ext cx="1010560"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8" name="Arrow: Chevron 27">
            <a:extLst>
              <a:ext uri="{FF2B5EF4-FFF2-40B4-BE49-F238E27FC236}">
                <a16:creationId xmlns:a16="http://schemas.microsoft.com/office/drawing/2014/main" id="{EC76FB64-46F8-40D0-A873-5C29B192DC9A}"/>
              </a:ext>
            </a:extLst>
          </p:cNvPr>
          <p:cNvSpPr/>
          <p:nvPr/>
        </p:nvSpPr>
        <p:spPr>
          <a:xfrm flipV="1">
            <a:off x="36040042" y="4925093"/>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9" name="Arrow: Chevron 28">
            <a:extLst>
              <a:ext uri="{FF2B5EF4-FFF2-40B4-BE49-F238E27FC236}">
                <a16:creationId xmlns:a16="http://schemas.microsoft.com/office/drawing/2014/main" id="{CBAE9CAA-0C8C-4867-9549-4E8988243A6E}"/>
              </a:ext>
            </a:extLst>
          </p:cNvPr>
          <p:cNvSpPr/>
          <p:nvPr/>
        </p:nvSpPr>
        <p:spPr>
          <a:xfrm flipV="1">
            <a:off x="32784210" y="151315"/>
            <a:ext cx="1032456"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0" name="Arrow: Chevron 29">
            <a:extLst>
              <a:ext uri="{FF2B5EF4-FFF2-40B4-BE49-F238E27FC236}">
                <a16:creationId xmlns:a16="http://schemas.microsoft.com/office/drawing/2014/main" id="{F504904B-81AA-44F8-96D1-ECE4A64F8BF0}"/>
              </a:ext>
            </a:extLst>
          </p:cNvPr>
          <p:cNvSpPr/>
          <p:nvPr/>
        </p:nvSpPr>
        <p:spPr>
          <a:xfrm flipV="1">
            <a:off x="38840687" y="2828699"/>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6597012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AD8D80D4-81AB-493A-A246-2BAA16513F0D}"/>
              </a:ext>
            </a:extLst>
          </p:cNvPr>
          <p:cNvPicPr>
            <a:picLocks noChangeAspect="1" noChangeArrowheads="1"/>
          </p:cNvPicPr>
          <p:nvPr/>
        </p:nvPicPr>
        <p:blipFill>
          <a:blip r:embed="rId3">
            <a:duotone>
              <a:prstClr val="black"/>
              <a:schemeClr val="tx2">
                <a:tint val="45000"/>
                <a:satMod val="400000"/>
              </a:schemeClr>
            </a:duotone>
            <a:alphaModFix/>
            <a:extLst>
              <a:ext uri="{BEBA8EAE-BF5A-486C-A8C5-ECC9F3942E4B}">
                <a14:imgProps xmlns:a14="http://schemas.microsoft.com/office/drawing/2010/main">
                  <a14:imgLayer r:embed="rId4">
                    <a14:imgEffect>
                      <a14:sharpenSoften amount="-25000"/>
                    </a14:imgEffect>
                    <a14:imgEffect>
                      <a14:saturation sat="0"/>
                    </a14:imgEffect>
                    <a14:imgEffect>
                      <a14:brightnessContrast bright="-40000"/>
                    </a14:imgEffect>
                  </a14:imgLayer>
                </a14:imgProps>
              </a:ext>
              <a:ext uri="{28A0092B-C50C-407E-A947-70E740481C1C}">
                <a14:useLocalDpi xmlns:a14="http://schemas.microsoft.com/office/drawing/2010/main"/>
              </a:ext>
            </a:extLst>
          </a:blip>
          <a:srcRect/>
          <a:stretch/>
        </p:blipFill>
        <p:spPr bwMode="auto">
          <a:xfrm>
            <a:off x="304800" y="151315"/>
            <a:ext cx="11713029" cy="6542980"/>
          </a:xfrm>
          <a:prstGeom prst="rect">
            <a:avLst/>
          </a:prstGeom>
          <a:noFill/>
          <a:ln w="38100">
            <a:solidFill>
              <a:srgbClr val="44F5FE"/>
            </a:solidFill>
            <a:prstDash val="solid"/>
          </a:ln>
          <a:extLst>
            <a:ext uri="{909E8E84-426E-40DD-AFC4-6F175D3DCCD1}">
              <a14:hiddenFill xmlns:a14="http://schemas.microsoft.com/office/drawing/2010/main">
                <a:solidFill>
                  <a:srgbClr val="FFFFFF"/>
                </a:solidFill>
              </a14:hiddenFill>
            </a:ext>
          </a:extLst>
        </p:spPr>
      </p:pic>
      <p:sp>
        <p:nvSpPr>
          <p:cNvPr id="2" name="Right Triangle 1">
            <a:extLst>
              <a:ext uri="{FF2B5EF4-FFF2-40B4-BE49-F238E27FC236}">
                <a16:creationId xmlns:a16="http://schemas.microsoft.com/office/drawing/2014/main" id="{FBBF5FFC-14F7-4C81-B177-CACA1D63B5C3}"/>
              </a:ext>
            </a:extLst>
          </p:cNvPr>
          <p:cNvSpPr/>
          <p:nvPr/>
        </p:nvSpPr>
        <p:spPr>
          <a:xfrm flipH="1">
            <a:off x="4375350" y="975549"/>
            <a:ext cx="7823200" cy="5892328"/>
          </a:xfrm>
          <a:prstGeom prst="r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bg1">
                  <a:lumMod val="85000"/>
                </a:schemeClr>
              </a:solidFill>
            </a:endParaRPr>
          </a:p>
        </p:txBody>
      </p:sp>
      <p:sp>
        <p:nvSpPr>
          <p:cNvPr id="5" name="Mặt trời">
            <a:extLst>
              <a:ext uri="{FF2B5EF4-FFF2-40B4-BE49-F238E27FC236}">
                <a16:creationId xmlns:a16="http://schemas.microsoft.com/office/drawing/2014/main" id="{9387FAFD-D153-40EB-93D2-43ED5651A932}"/>
              </a:ext>
            </a:extLst>
          </p:cNvPr>
          <p:cNvSpPr/>
          <p:nvPr/>
        </p:nvSpPr>
        <p:spPr>
          <a:xfrm>
            <a:off x="-1937465" y="-4283541"/>
            <a:ext cx="14760644" cy="1476064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án cây 2.2">
            <a:extLst>
              <a:ext uri="{FF2B5EF4-FFF2-40B4-BE49-F238E27FC236}">
                <a16:creationId xmlns:a16="http://schemas.microsoft.com/office/drawing/2014/main" id="{B316E715-AA45-4F82-B535-B4E33D107F87}"/>
              </a:ext>
            </a:extLst>
          </p:cNvPr>
          <p:cNvSpPr/>
          <p:nvPr/>
        </p:nvSpPr>
        <p:spPr>
          <a:xfrm>
            <a:off x="10122651" y="4467537"/>
            <a:ext cx="1112846" cy="1969193"/>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
            <a:extLst>
              <a:ext uri="{FF2B5EF4-FFF2-40B4-BE49-F238E27FC236}">
                <a16:creationId xmlns:a16="http://schemas.microsoft.com/office/drawing/2014/main" id="{0C9B6483-BCE8-43D3-931E-D1CD997176BC}"/>
              </a:ext>
            </a:extLst>
          </p:cNvPr>
          <p:cNvSpPr/>
          <p:nvPr/>
        </p:nvSpPr>
        <p:spPr>
          <a:xfrm>
            <a:off x="8512817" y="6017217"/>
            <a:ext cx="201403" cy="929100"/>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án cây 2">
            <a:extLst>
              <a:ext uri="{FF2B5EF4-FFF2-40B4-BE49-F238E27FC236}">
                <a16:creationId xmlns:a16="http://schemas.microsoft.com/office/drawing/2014/main" id="{9C68C877-A671-4711-8F27-FA4B8236DF3C}"/>
              </a:ext>
            </a:extLst>
          </p:cNvPr>
          <p:cNvSpPr/>
          <p:nvPr/>
        </p:nvSpPr>
        <p:spPr>
          <a:xfrm>
            <a:off x="9144969" y="5117313"/>
            <a:ext cx="842818" cy="1401070"/>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
            <a:extLst>
              <a:ext uri="{FF2B5EF4-FFF2-40B4-BE49-F238E27FC236}">
                <a16:creationId xmlns:a16="http://schemas.microsoft.com/office/drawing/2014/main" id="{86F33EB4-90C1-4391-9943-3CF6C37715A2}"/>
              </a:ext>
            </a:extLst>
          </p:cNvPr>
          <p:cNvSpPr/>
          <p:nvPr/>
        </p:nvSpPr>
        <p:spPr>
          <a:xfrm>
            <a:off x="9463895" y="5848523"/>
            <a:ext cx="201403" cy="1005733"/>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16200000">
            <a:off x="8383582" y="1613694"/>
            <a:ext cx="2282675" cy="4724560"/>
          </a:xfrm>
          <a:prstGeom prst="rect">
            <a:avLst/>
          </a:prstGeom>
          <a:noFill/>
          <a:ln w="57150">
            <a:solidFill>
              <a:schemeClr val="tx1"/>
            </a:solidFill>
            <a:prstDash val="dash"/>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Tán cây 1">
            <a:extLst>
              <a:ext uri="{FF2B5EF4-FFF2-40B4-BE49-F238E27FC236}">
                <a16:creationId xmlns:a16="http://schemas.microsoft.com/office/drawing/2014/main" id="{8097E476-A0BF-4B2D-BBD8-B9CF5C1731F7}"/>
              </a:ext>
            </a:extLst>
          </p:cNvPr>
          <p:cNvSpPr/>
          <p:nvPr/>
        </p:nvSpPr>
        <p:spPr>
          <a:xfrm>
            <a:off x="8268959" y="5610438"/>
            <a:ext cx="708721" cy="1005734"/>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A8C707-AF8C-4419-97E5-B95184755F48}"/>
              </a:ext>
            </a:extLst>
          </p:cNvPr>
          <p:cNvSpPr txBox="1"/>
          <p:nvPr/>
        </p:nvSpPr>
        <p:spPr>
          <a:xfrm>
            <a:off x="7300687" y="3214436"/>
            <a:ext cx="4225384" cy="1414554"/>
          </a:xfrm>
          <a:prstGeom prst="rect">
            <a:avLst/>
          </a:prstGeom>
          <a:noFill/>
        </p:spPr>
        <p:txBody>
          <a:bodyPr wrap="square">
            <a:spAutoFit/>
          </a:bodyPr>
          <a:lstStyle/>
          <a:p>
            <a:pPr marL="0" lvl="1" algn="just" fontAlgn="base">
              <a:lnSpc>
                <a:spcPct val="150000"/>
              </a:lnSpc>
              <a:spcAft>
                <a:spcPts val="600"/>
              </a:spcAft>
              <a:buClr>
                <a:srgbClr val="000000"/>
              </a:buClr>
            </a:pPr>
            <a:r>
              <a:rPr lang="en-US" sz="2000" b="1" err="1">
                <a:solidFill>
                  <a:srgbClr val="44F5FE"/>
                </a:solidFill>
                <a:latin typeface="Tahoma" panose="020B0604030504040204" pitchFamily="34" charset="0"/>
                <a:ea typeface="Tahoma" panose="020B0604030504040204" pitchFamily="34" charset="0"/>
                <a:cs typeface="Tahoma" panose="020B0604030504040204" pitchFamily="34" charset="0"/>
              </a:rPr>
              <a:t>Tác</a:t>
            </a:r>
            <a:r>
              <a:rPr lang="en-US" sz="20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44F5FE"/>
                </a:solidFill>
                <a:latin typeface="Tahoma" panose="020B0604030504040204" pitchFamily="34" charset="0"/>
                <a:ea typeface="Tahoma" panose="020B0604030504040204" pitchFamily="34" charset="0"/>
                <a:cs typeface="Tahoma" panose="020B0604030504040204" pitchFamily="34" charset="0"/>
              </a:rPr>
              <a:t>động</a:t>
            </a:r>
            <a:r>
              <a:rPr lang="en-US" sz="20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của</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điều</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kiện</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3A9C95"/>
                </a:solidFill>
                <a:latin typeface="Tahoma" panose="020B0604030504040204" pitchFamily="34" charset="0"/>
                <a:ea typeface="Tahoma" panose="020B0604030504040204" pitchFamily="34" charset="0"/>
                <a:cs typeface="Tahoma" panose="020B0604030504040204" pitchFamily="34" charset="0"/>
              </a:rPr>
              <a:t>tự</a:t>
            </a:r>
            <a:r>
              <a:rPr lang="en-US" sz="20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44F5FE"/>
                </a:solidFill>
                <a:latin typeface="Tahoma" panose="020B0604030504040204" pitchFamily="34" charset="0"/>
                <a:ea typeface="Tahoma" panose="020B0604030504040204" pitchFamily="34" charset="0"/>
                <a:cs typeface="Tahoma" panose="020B0604030504040204" pitchFamily="34" charset="0"/>
              </a:rPr>
              <a:t>nhiên</a:t>
            </a:r>
            <a:r>
              <a:rPr lang="en-US" sz="2000"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đến</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hoạt</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động</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đối</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ngoại</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của</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Việt</a:t>
            </a:r>
            <a:r>
              <a:rPr lang="en-US" sz="2000" b="1">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rPr>
              <a:t> Nam</a:t>
            </a:r>
          </a:p>
        </p:txBody>
      </p:sp>
      <p:sp>
        <p:nvSpPr>
          <p:cNvPr id="16" name="Thân cây 2.2">
            <a:extLst>
              <a:ext uri="{FF2B5EF4-FFF2-40B4-BE49-F238E27FC236}">
                <a16:creationId xmlns:a16="http://schemas.microsoft.com/office/drawing/2014/main" id="{FD5AC8D8-91FA-4F60-A49F-3645552D7B33}"/>
              </a:ext>
            </a:extLst>
          </p:cNvPr>
          <p:cNvSpPr/>
          <p:nvPr/>
        </p:nvSpPr>
        <p:spPr>
          <a:xfrm>
            <a:off x="10467020" y="5218431"/>
            <a:ext cx="339091" cy="1699733"/>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Nền mờ">
            <a:extLst>
              <a:ext uri="{FF2B5EF4-FFF2-40B4-BE49-F238E27FC236}">
                <a16:creationId xmlns:a16="http://schemas.microsoft.com/office/drawing/2014/main" id="{75D5B5AB-DEB4-4E7C-BBB9-AAB4509C5A6C}"/>
              </a:ext>
            </a:extLst>
          </p:cNvPr>
          <p:cNvSpPr/>
          <p:nvPr/>
        </p:nvSpPr>
        <p:spPr>
          <a:xfrm rot="16200000" flipH="1">
            <a:off x="1773732" y="-723973"/>
            <a:ext cx="698950" cy="3100318"/>
          </a:xfrm>
          <a:prstGeom prst="rect">
            <a:avLst/>
          </a:prstGeom>
          <a:solidFill>
            <a:srgbClr val="3A9C95">
              <a:alpha val="27843"/>
            </a:srgbClr>
          </a:solidFill>
          <a:ln w="57150">
            <a:solidFill>
              <a:srgbClr val="232932"/>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E9B2EDEB-887E-4662-82E1-3E577406DDE5}"/>
              </a:ext>
            </a:extLst>
          </p:cNvPr>
          <p:cNvSpPr txBox="1"/>
          <p:nvPr/>
        </p:nvSpPr>
        <p:spPr>
          <a:xfrm>
            <a:off x="634630" y="593889"/>
            <a:ext cx="3160869" cy="400110"/>
          </a:xfrm>
          <a:prstGeom prst="rect">
            <a:avLst/>
          </a:prstGeom>
          <a:noFill/>
        </p:spPr>
        <p:txBody>
          <a:bodyPr wrap="square" rtlCol="0">
            <a:spAutoFit/>
          </a:bodyPr>
          <a:lstStyle/>
          <a:p>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TÁC ĐỘNG TIÊU CỰC</a:t>
            </a:r>
            <a:endParaRPr lang="vi-VN" sz="20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1" name="TextBox 20">
            <a:extLst>
              <a:ext uri="{FF2B5EF4-FFF2-40B4-BE49-F238E27FC236}">
                <a16:creationId xmlns:a16="http://schemas.microsoft.com/office/drawing/2014/main" id="{C1DDAB5D-BB07-4EF8-8789-0430A8942964}"/>
              </a:ext>
            </a:extLst>
          </p:cNvPr>
          <p:cNvSpPr txBox="1"/>
          <p:nvPr/>
        </p:nvSpPr>
        <p:spPr>
          <a:xfrm>
            <a:off x="658526" y="2080930"/>
            <a:ext cx="5670053" cy="3191579"/>
          </a:xfrm>
          <a:prstGeom prst="rect">
            <a:avLst/>
          </a:prstGeom>
          <a:noFill/>
        </p:spPr>
        <p:txBody>
          <a:bodyPr wrap="square">
            <a:spAutoFit/>
          </a:bodyPr>
          <a:lstStyle/>
          <a:p>
            <a:pPr marL="285750" indent="-285750">
              <a:lnSpc>
                <a:spcPct val="200000"/>
              </a:lnSpc>
              <a:spcBef>
                <a:spcPts val="600"/>
              </a:spcBef>
              <a:spcAft>
                <a:spcPts val="600"/>
              </a:spcAft>
              <a:buFont typeface="Wingdings" panose="05000000000000000000" pitchFamily="2" charset="2"/>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Vấn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tranh</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chấp</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Biển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Đông</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giữa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Trung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luôn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gây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tranh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cãi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giới</a:t>
            </a:r>
            <a:endPar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nSpc>
                <a:spcPct val="200000"/>
              </a:lnSpc>
              <a:spcBef>
                <a:spcPts val="600"/>
              </a:spcBef>
              <a:spcAft>
                <a:spcPts val="600"/>
              </a:spcAft>
              <a:buFont typeface="Wingdings" panose="05000000000000000000" pitchFamily="2" charset="2"/>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luôn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ưu</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tiên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nhất</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quán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chính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sách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ôn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hòa</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đứng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ở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vị</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trí</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trung</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lập</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vấn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-&gt;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tình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khó</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khăn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những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xung</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đột</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khó</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hòa</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giải</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giữa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thể</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khác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đều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mong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muốn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duy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trì</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cùng</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3" name="Oval 22">
            <a:extLst>
              <a:ext uri="{FF2B5EF4-FFF2-40B4-BE49-F238E27FC236}">
                <a16:creationId xmlns:a16="http://schemas.microsoft.com/office/drawing/2014/main" id="{0FD1D458-A811-4117-80EA-77F516E49BC4}"/>
              </a:ext>
            </a:extLst>
          </p:cNvPr>
          <p:cNvSpPr/>
          <p:nvPr/>
        </p:nvSpPr>
        <p:spPr>
          <a:xfrm>
            <a:off x="-1224392" y="-4088751"/>
            <a:ext cx="14382941" cy="1460637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86" name="!!Group 18">
            <a:extLst>
              <a:ext uri="{FF2B5EF4-FFF2-40B4-BE49-F238E27FC236}">
                <a16:creationId xmlns:a16="http://schemas.microsoft.com/office/drawing/2014/main" id="{4A8089C0-4030-4E6E-B1A5-454DEE0FDC45}"/>
              </a:ext>
            </a:extLst>
          </p:cNvPr>
          <p:cNvGrpSpPr/>
          <p:nvPr/>
        </p:nvGrpSpPr>
        <p:grpSpPr>
          <a:xfrm flipH="1">
            <a:off x="-7544830" y="2380422"/>
            <a:ext cx="1177835" cy="4432152"/>
            <a:chOff x="8269148" y="2257243"/>
            <a:chExt cx="1233691" cy="4642338"/>
          </a:xfrm>
          <a:solidFill>
            <a:srgbClr val="3B3838"/>
          </a:solidFill>
        </p:grpSpPr>
        <p:sp>
          <p:nvSpPr>
            <p:cNvPr id="87" name="Freeform: Shape 86">
              <a:extLst>
                <a:ext uri="{FF2B5EF4-FFF2-40B4-BE49-F238E27FC236}">
                  <a16:creationId xmlns:a16="http://schemas.microsoft.com/office/drawing/2014/main" id="{84EB2A93-1172-4C15-A013-92C438F1E036}"/>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Freeform: Shape 87">
              <a:extLst>
                <a:ext uri="{FF2B5EF4-FFF2-40B4-BE49-F238E27FC236}">
                  <a16:creationId xmlns:a16="http://schemas.microsoft.com/office/drawing/2014/main" id="{C50C9937-70EC-4ED0-9682-0EF94D333A44}"/>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89" name="!!Group 21">
            <a:extLst>
              <a:ext uri="{FF2B5EF4-FFF2-40B4-BE49-F238E27FC236}">
                <a16:creationId xmlns:a16="http://schemas.microsoft.com/office/drawing/2014/main" id="{576159C4-11B1-4D04-AF8E-E1D589AF96AE}"/>
              </a:ext>
            </a:extLst>
          </p:cNvPr>
          <p:cNvGrpSpPr/>
          <p:nvPr/>
        </p:nvGrpSpPr>
        <p:grpSpPr>
          <a:xfrm>
            <a:off x="-3933433" y="712881"/>
            <a:ext cx="1350499" cy="6262692"/>
            <a:chOff x="10458385" y="595308"/>
            <a:chExt cx="1350499" cy="6262692"/>
          </a:xfrm>
        </p:grpSpPr>
        <p:sp>
          <p:nvSpPr>
            <p:cNvPr id="90" name="Freeform: Shape 89">
              <a:extLst>
                <a:ext uri="{FF2B5EF4-FFF2-40B4-BE49-F238E27FC236}">
                  <a16:creationId xmlns:a16="http://schemas.microsoft.com/office/drawing/2014/main" id="{31C6B750-601F-4A7E-82E4-78855D8046E9}"/>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91" name="Straight Connector 90">
              <a:extLst>
                <a:ext uri="{FF2B5EF4-FFF2-40B4-BE49-F238E27FC236}">
                  <a16:creationId xmlns:a16="http://schemas.microsoft.com/office/drawing/2014/main" id="{182C91E2-6364-4192-B2C8-3163393E567F}"/>
                </a:ext>
              </a:extLst>
            </p:cNvPr>
            <p:cNvCxnSpPr>
              <a:endCxn id="90"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92" name="!!Group 24">
            <a:extLst>
              <a:ext uri="{FF2B5EF4-FFF2-40B4-BE49-F238E27FC236}">
                <a16:creationId xmlns:a16="http://schemas.microsoft.com/office/drawing/2014/main" id="{9018BAB7-E493-445E-8D09-17FCEBD2FBD0}"/>
              </a:ext>
            </a:extLst>
          </p:cNvPr>
          <p:cNvGrpSpPr/>
          <p:nvPr/>
        </p:nvGrpSpPr>
        <p:grpSpPr>
          <a:xfrm>
            <a:off x="-1610322" y="5363526"/>
            <a:ext cx="913741" cy="1532965"/>
            <a:chOff x="6156878" y="1263490"/>
            <a:chExt cx="2445840" cy="5564834"/>
          </a:xfrm>
          <a:solidFill>
            <a:schemeClr val="tx1">
              <a:lumMod val="65000"/>
              <a:lumOff val="35000"/>
              <a:alpha val="60000"/>
            </a:schemeClr>
          </a:solidFill>
        </p:grpSpPr>
        <p:sp>
          <p:nvSpPr>
            <p:cNvPr id="93" name="Rectangle 92">
              <a:extLst>
                <a:ext uri="{FF2B5EF4-FFF2-40B4-BE49-F238E27FC236}">
                  <a16:creationId xmlns:a16="http://schemas.microsoft.com/office/drawing/2014/main" id="{621D4A76-6FB5-4C33-B3CE-C5C15A4ADA97}"/>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Rectangle 93">
              <a:extLst>
                <a:ext uri="{FF2B5EF4-FFF2-40B4-BE49-F238E27FC236}">
                  <a16:creationId xmlns:a16="http://schemas.microsoft.com/office/drawing/2014/main" id="{6E3C08D3-1796-41DE-885D-8A5B73BB1FD9}"/>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94">
              <a:extLst>
                <a:ext uri="{FF2B5EF4-FFF2-40B4-BE49-F238E27FC236}">
                  <a16:creationId xmlns:a16="http://schemas.microsoft.com/office/drawing/2014/main" id="{951A2AB8-E1E6-4222-9B02-5C46FA44CD55}"/>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030B3AC0-EFBB-4812-8910-34C65C3E56E7}"/>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F40B972A-B709-4978-92D2-2667D7A6A20E}"/>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3F69DA37-3CF3-49E8-A73A-433A903AE9D7}"/>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Rectangle 98">
              <a:extLst>
                <a:ext uri="{FF2B5EF4-FFF2-40B4-BE49-F238E27FC236}">
                  <a16:creationId xmlns:a16="http://schemas.microsoft.com/office/drawing/2014/main" id="{48492361-C3E5-4C44-9159-F2046CA79907}"/>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80E1AF89-8F46-4BF4-9702-157D6FF091A8}"/>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E3ACD3AE-7C8D-4E79-B40D-C3BACD471C34}"/>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7128DE65-4E64-4C37-BF7C-DE09D2EF80D8}"/>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D70CC6F4-F9F7-4924-A8AA-7D2BAC607780}"/>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E342EF28-1598-493F-9F66-B1F14DB308F2}"/>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12728868-F677-4B9F-97C6-1A8F47483A3F}"/>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8B7B0943-5A27-4639-B493-BF366FFBFF85}"/>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E881E1D6-9E93-4485-A878-950D503226F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Rectangle 107">
              <a:extLst>
                <a:ext uri="{FF2B5EF4-FFF2-40B4-BE49-F238E27FC236}">
                  <a16:creationId xmlns:a16="http://schemas.microsoft.com/office/drawing/2014/main" id="{8BEF9B1D-EAB8-4F7F-8A39-6CA1FB5ABF54}"/>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09" name="!!Group 47">
            <a:extLst>
              <a:ext uri="{FF2B5EF4-FFF2-40B4-BE49-F238E27FC236}">
                <a16:creationId xmlns:a16="http://schemas.microsoft.com/office/drawing/2014/main" id="{F70F517F-40A5-462E-A607-CFE6A0DCDB3E}"/>
              </a:ext>
            </a:extLst>
          </p:cNvPr>
          <p:cNvGrpSpPr/>
          <p:nvPr/>
        </p:nvGrpSpPr>
        <p:grpSpPr>
          <a:xfrm>
            <a:off x="-5392604" y="4017474"/>
            <a:ext cx="933795" cy="2911217"/>
            <a:chOff x="6156878" y="1263490"/>
            <a:chExt cx="2445840" cy="5564834"/>
          </a:xfrm>
          <a:solidFill>
            <a:schemeClr val="tx1">
              <a:lumMod val="95000"/>
              <a:lumOff val="5000"/>
              <a:alpha val="60000"/>
            </a:schemeClr>
          </a:solidFill>
        </p:grpSpPr>
        <p:sp>
          <p:nvSpPr>
            <p:cNvPr id="110" name="Rectangle 109">
              <a:extLst>
                <a:ext uri="{FF2B5EF4-FFF2-40B4-BE49-F238E27FC236}">
                  <a16:creationId xmlns:a16="http://schemas.microsoft.com/office/drawing/2014/main" id="{3CF289C4-4ACD-4AB6-82C9-352CEF39F772}"/>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1" name="Rectangle 110">
              <a:extLst>
                <a:ext uri="{FF2B5EF4-FFF2-40B4-BE49-F238E27FC236}">
                  <a16:creationId xmlns:a16="http://schemas.microsoft.com/office/drawing/2014/main" id="{60881CB7-9FED-4BBA-A2D8-D881CBBEB5E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Rectangle 111">
              <a:extLst>
                <a:ext uri="{FF2B5EF4-FFF2-40B4-BE49-F238E27FC236}">
                  <a16:creationId xmlns:a16="http://schemas.microsoft.com/office/drawing/2014/main" id="{35335B5A-D42A-4EAA-9724-E49D4ED0FE00}"/>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3" name="Rectangle 112">
              <a:extLst>
                <a:ext uri="{FF2B5EF4-FFF2-40B4-BE49-F238E27FC236}">
                  <a16:creationId xmlns:a16="http://schemas.microsoft.com/office/drawing/2014/main" id="{99370C8E-D179-4650-BF44-77D67EC0D98B}"/>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4" name="Rectangle 113">
              <a:extLst>
                <a:ext uri="{FF2B5EF4-FFF2-40B4-BE49-F238E27FC236}">
                  <a16:creationId xmlns:a16="http://schemas.microsoft.com/office/drawing/2014/main" id="{2BE303DA-321B-4F2F-AEE8-5366F3A6BAD5}"/>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Rectangle 114">
              <a:extLst>
                <a:ext uri="{FF2B5EF4-FFF2-40B4-BE49-F238E27FC236}">
                  <a16:creationId xmlns:a16="http://schemas.microsoft.com/office/drawing/2014/main" id="{042EFA71-FD21-4FD4-A37A-D0B1BD433560}"/>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Rectangle 115">
              <a:extLst>
                <a:ext uri="{FF2B5EF4-FFF2-40B4-BE49-F238E27FC236}">
                  <a16:creationId xmlns:a16="http://schemas.microsoft.com/office/drawing/2014/main" id="{F3AE8384-1070-435C-B78B-B5442E08B6D0}"/>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7" name="Rectangle 116">
              <a:extLst>
                <a:ext uri="{FF2B5EF4-FFF2-40B4-BE49-F238E27FC236}">
                  <a16:creationId xmlns:a16="http://schemas.microsoft.com/office/drawing/2014/main" id="{3C9F175A-22CA-4ED9-8CA7-5C0C42E7DC45}"/>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64B98DEE-58A8-40F6-936B-D9A500BB4913}"/>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Rectangle 118">
              <a:extLst>
                <a:ext uri="{FF2B5EF4-FFF2-40B4-BE49-F238E27FC236}">
                  <a16:creationId xmlns:a16="http://schemas.microsoft.com/office/drawing/2014/main" id="{05A84B08-FDFA-4A7D-9439-D86533C2E82C}"/>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0" name="Rectangle 119">
              <a:extLst>
                <a:ext uri="{FF2B5EF4-FFF2-40B4-BE49-F238E27FC236}">
                  <a16:creationId xmlns:a16="http://schemas.microsoft.com/office/drawing/2014/main" id="{3BB89900-C11D-4E9B-9714-759D3FD58B4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1" name="Rectangle 120">
              <a:extLst>
                <a:ext uri="{FF2B5EF4-FFF2-40B4-BE49-F238E27FC236}">
                  <a16:creationId xmlns:a16="http://schemas.microsoft.com/office/drawing/2014/main" id="{AF48D6D4-A2B5-4012-8038-B19A664B4B3F}"/>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2" name="Rectangle 121">
              <a:extLst>
                <a:ext uri="{FF2B5EF4-FFF2-40B4-BE49-F238E27FC236}">
                  <a16:creationId xmlns:a16="http://schemas.microsoft.com/office/drawing/2014/main" id="{57272799-058B-495C-B5D8-F8850A71C5A1}"/>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3" name="Rectangle 122">
              <a:extLst>
                <a:ext uri="{FF2B5EF4-FFF2-40B4-BE49-F238E27FC236}">
                  <a16:creationId xmlns:a16="http://schemas.microsoft.com/office/drawing/2014/main" id="{4508989C-659A-45CC-924B-9937973A5CC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4" name="Rectangle 123">
              <a:extLst>
                <a:ext uri="{FF2B5EF4-FFF2-40B4-BE49-F238E27FC236}">
                  <a16:creationId xmlns:a16="http://schemas.microsoft.com/office/drawing/2014/main" id="{F2E475F9-723C-4AA1-BC4A-26405CC20BB0}"/>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5" name="Rectangle 124">
              <a:extLst>
                <a:ext uri="{FF2B5EF4-FFF2-40B4-BE49-F238E27FC236}">
                  <a16:creationId xmlns:a16="http://schemas.microsoft.com/office/drawing/2014/main" id="{6D0A19A3-BBE6-4034-BA06-EE336AB415A4}"/>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26" name="!!Group 64">
            <a:extLst>
              <a:ext uri="{FF2B5EF4-FFF2-40B4-BE49-F238E27FC236}">
                <a16:creationId xmlns:a16="http://schemas.microsoft.com/office/drawing/2014/main" id="{6E212F32-3B5B-4813-A99A-7A8ECDF1F54A}"/>
              </a:ext>
            </a:extLst>
          </p:cNvPr>
          <p:cNvGrpSpPr/>
          <p:nvPr/>
        </p:nvGrpSpPr>
        <p:grpSpPr>
          <a:xfrm>
            <a:off x="-10033366" y="4593155"/>
            <a:ext cx="1145426" cy="2005673"/>
            <a:chOff x="6156879" y="1263490"/>
            <a:chExt cx="2445841" cy="5564834"/>
          </a:xfrm>
          <a:solidFill>
            <a:srgbClr val="7F7F7F">
              <a:alpha val="60000"/>
            </a:srgbClr>
          </a:solidFill>
        </p:grpSpPr>
        <p:sp>
          <p:nvSpPr>
            <p:cNvPr id="127" name="Rectangle 126">
              <a:extLst>
                <a:ext uri="{FF2B5EF4-FFF2-40B4-BE49-F238E27FC236}">
                  <a16:creationId xmlns:a16="http://schemas.microsoft.com/office/drawing/2014/main" id="{F54F1BBD-4F07-4196-A500-D95C82797FB0}"/>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8" name="Rectangle 127">
              <a:extLst>
                <a:ext uri="{FF2B5EF4-FFF2-40B4-BE49-F238E27FC236}">
                  <a16:creationId xmlns:a16="http://schemas.microsoft.com/office/drawing/2014/main" id="{8F263B0A-C73D-4979-87CD-B0D7619B86AD}"/>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9" name="Rectangle 128">
              <a:extLst>
                <a:ext uri="{FF2B5EF4-FFF2-40B4-BE49-F238E27FC236}">
                  <a16:creationId xmlns:a16="http://schemas.microsoft.com/office/drawing/2014/main" id="{E4B7F0A2-B438-4486-B09C-096406B6F7CE}"/>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0" name="Rectangle 129">
              <a:extLst>
                <a:ext uri="{FF2B5EF4-FFF2-40B4-BE49-F238E27FC236}">
                  <a16:creationId xmlns:a16="http://schemas.microsoft.com/office/drawing/2014/main" id="{9CB3382E-8906-463E-BDFC-7E27F30D1959}"/>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Rectangle 130">
              <a:extLst>
                <a:ext uri="{FF2B5EF4-FFF2-40B4-BE49-F238E27FC236}">
                  <a16:creationId xmlns:a16="http://schemas.microsoft.com/office/drawing/2014/main" id="{DD1A848C-DC77-4ABA-B3C5-8FF01205B8E1}"/>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Rectangle 131">
              <a:extLst>
                <a:ext uri="{FF2B5EF4-FFF2-40B4-BE49-F238E27FC236}">
                  <a16:creationId xmlns:a16="http://schemas.microsoft.com/office/drawing/2014/main" id="{DCEF053B-EAA4-4878-B3D4-C3D2C600BBEB}"/>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3" name="Rectangle 132">
              <a:extLst>
                <a:ext uri="{FF2B5EF4-FFF2-40B4-BE49-F238E27FC236}">
                  <a16:creationId xmlns:a16="http://schemas.microsoft.com/office/drawing/2014/main" id="{AB6882BD-C5FF-45E1-B286-E3D731AF9F4D}"/>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4" name="Rectangle 133">
              <a:extLst>
                <a:ext uri="{FF2B5EF4-FFF2-40B4-BE49-F238E27FC236}">
                  <a16:creationId xmlns:a16="http://schemas.microsoft.com/office/drawing/2014/main" id="{4798A7E0-8D32-4FB4-AAD2-CE8F9E8CD669}"/>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5" name="Rectangle 134">
              <a:extLst>
                <a:ext uri="{FF2B5EF4-FFF2-40B4-BE49-F238E27FC236}">
                  <a16:creationId xmlns:a16="http://schemas.microsoft.com/office/drawing/2014/main" id="{08D087FA-37FD-49AA-BB7E-9B90334AD6BD}"/>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Rectangle 135">
              <a:extLst>
                <a:ext uri="{FF2B5EF4-FFF2-40B4-BE49-F238E27FC236}">
                  <a16:creationId xmlns:a16="http://schemas.microsoft.com/office/drawing/2014/main" id="{D7481E92-0A44-4600-82FF-6D183EBDD7C1}"/>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Rectangle 136">
              <a:extLst>
                <a:ext uri="{FF2B5EF4-FFF2-40B4-BE49-F238E27FC236}">
                  <a16:creationId xmlns:a16="http://schemas.microsoft.com/office/drawing/2014/main" id="{564892B1-3E01-436B-8163-2A686ACE5449}"/>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Rectangle 137">
              <a:extLst>
                <a:ext uri="{FF2B5EF4-FFF2-40B4-BE49-F238E27FC236}">
                  <a16:creationId xmlns:a16="http://schemas.microsoft.com/office/drawing/2014/main" id="{A63F0175-79C8-461F-9D3D-2AD71763B339}"/>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9" name="Rectangle 138">
              <a:extLst>
                <a:ext uri="{FF2B5EF4-FFF2-40B4-BE49-F238E27FC236}">
                  <a16:creationId xmlns:a16="http://schemas.microsoft.com/office/drawing/2014/main" id="{098FB857-56D8-4F5C-BEEB-4E80672DD878}"/>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0" name="Rectangle 139">
              <a:extLst>
                <a:ext uri="{FF2B5EF4-FFF2-40B4-BE49-F238E27FC236}">
                  <a16:creationId xmlns:a16="http://schemas.microsoft.com/office/drawing/2014/main" id="{DB9DA828-6C26-4104-B0CA-EF990188C0D9}"/>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Rectangle 140">
              <a:extLst>
                <a:ext uri="{FF2B5EF4-FFF2-40B4-BE49-F238E27FC236}">
                  <a16:creationId xmlns:a16="http://schemas.microsoft.com/office/drawing/2014/main" id="{F8EA5BD1-9CAD-4EEC-8912-92ECBE66E859}"/>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2" name="Rectangle 141">
              <a:extLst>
                <a:ext uri="{FF2B5EF4-FFF2-40B4-BE49-F238E27FC236}">
                  <a16:creationId xmlns:a16="http://schemas.microsoft.com/office/drawing/2014/main" id="{6A18E5F7-0DA2-4CA5-94A8-A914D7D47D9D}"/>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43" name="!!bcfsl">
            <a:extLst>
              <a:ext uri="{FF2B5EF4-FFF2-40B4-BE49-F238E27FC236}">
                <a16:creationId xmlns:a16="http://schemas.microsoft.com/office/drawing/2014/main" id="{B4227925-27B3-4E0C-AE27-86C6C548299E}"/>
              </a:ext>
            </a:extLst>
          </p:cNvPr>
          <p:cNvSpPr/>
          <p:nvPr/>
        </p:nvSpPr>
        <p:spPr>
          <a:xfrm flipH="1">
            <a:off x="12586488" y="3533564"/>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4" name="!!bse">
            <a:extLst>
              <a:ext uri="{FF2B5EF4-FFF2-40B4-BE49-F238E27FC236}">
                <a16:creationId xmlns:a16="http://schemas.microsoft.com/office/drawing/2014/main" id="{09EA7E6C-5EB1-4ABD-82B0-B7493F25FCCA}"/>
              </a:ext>
            </a:extLst>
          </p:cNvPr>
          <p:cNvSpPr/>
          <p:nvPr/>
        </p:nvSpPr>
        <p:spPr>
          <a:xfrm flipH="1">
            <a:off x="13289115" y="5155046"/>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5" name="!!vxdfd">
            <a:extLst>
              <a:ext uri="{FF2B5EF4-FFF2-40B4-BE49-F238E27FC236}">
                <a16:creationId xmlns:a16="http://schemas.microsoft.com/office/drawing/2014/main" id="{7E464002-CCF3-446E-BB7F-8609F66BB3E5}"/>
              </a:ext>
            </a:extLst>
          </p:cNvPr>
          <p:cNvSpPr/>
          <p:nvPr/>
        </p:nvSpPr>
        <p:spPr>
          <a:xfrm flipH="1">
            <a:off x="21616427" y="4225203"/>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6" name="!!0000">
            <a:extLst>
              <a:ext uri="{FF2B5EF4-FFF2-40B4-BE49-F238E27FC236}">
                <a16:creationId xmlns:a16="http://schemas.microsoft.com/office/drawing/2014/main" id="{28B3A682-DC1F-49D9-8BA4-9A9A012E045B}"/>
              </a:ext>
            </a:extLst>
          </p:cNvPr>
          <p:cNvSpPr/>
          <p:nvPr/>
        </p:nvSpPr>
        <p:spPr>
          <a:xfrm flipH="1">
            <a:off x="22016129" y="5209454"/>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7" name="!!vvvv">
            <a:extLst>
              <a:ext uri="{FF2B5EF4-FFF2-40B4-BE49-F238E27FC236}">
                <a16:creationId xmlns:a16="http://schemas.microsoft.com/office/drawing/2014/main" id="{DFB1A7C1-1A7E-4F75-A1AB-39CC3AF767E5}"/>
              </a:ext>
            </a:extLst>
          </p:cNvPr>
          <p:cNvSpPr/>
          <p:nvPr/>
        </p:nvSpPr>
        <p:spPr>
          <a:xfrm flipH="1">
            <a:off x="17792767" y="410180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8" name="!!oysvf">
            <a:extLst>
              <a:ext uri="{FF2B5EF4-FFF2-40B4-BE49-F238E27FC236}">
                <a16:creationId xmlns:a16="http://schemas.microsoft.com/office/drawing/2014/main" id="{E511EFA2-77EA-4F7D-ABED-B08AC755C62F}"/>
              </a:ext>
            </a:extLst>
          </p:cNvPr>
          <p:cNvSpPr/>
          <p:nvPr/>
        </p:nvSpPr>
        <p:spPr>
          <a:xfrm flipH="1">
            <a:off x="16976717" y="213611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vuong 4">
            <a:extLst>
              <a:ext uri="{FF2B5EF4-FFF2-40B4-BE49-F238E27FC236}">
                <a16:creationId xmlns:a16="http://schemas.microsoft.com/office/drawing/2014/main" id="{B4C5D4B3-C579-4A44-BE57-4EB6859369E1}"/>
              </a:ext>
            </a:extLst>
          </p:cNvPr>
          <p:cNvSpPr/>
          <p:nvPr/>
        </p:nvSpPr>
        <p:spPr>
          <a:xfrm>
            <a:off x="977462" y="599089"/>
            <a:ext cx="10326414" cy="5686999"/>
          </a:xfrm>
          <a:prstGeom prst="rect">
            <a:avLst/>
          </a:prstGeom>
          <a:no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vuong 3">
            <a:extLst>
              <a:ext uri="{FF2B5EF4-FFF2-40B4-BE49-F238E27FC236}">
                <a16:creationId xmlns:a16="http://schemas.microsoft.com/office/drawing/2014/main" id="{5A286256-BA2D-4EB0-82A8-F16E454FDBF1}"/>
              </a:ext>
            </a:extLst>
          </p:cNvPr>
          <p:cNvSpPr/>
          <p:nvPr/>
        </p:nvSpPr>
        <p:spPr>
          <a:xfrm rot="16200000">
            <a:off x="3326525" y="-1718441"/>
            <a:ext cx="5628290" cy="10326413"/>
          </a:xfrm>
          <a:prstGeom prst="rect">
            <a:avLst/>
          </a:prstGeom>
          <a:no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9" name="!!vuong 2">
            <a:extLst>
              <a:ext uri="{FF2B5EF4-FFF2-40B4-BE49-F238E27FC236}">
                <a16:creationId xmlns:a16="http://schemas.microsoft.com/office/drawing/2014/main" id="{6D399A13-5C7B-4803-9609-FB2FA7FF13F1}"/>
              </a:ext>
            </a:extLst>
          </p:cNvPr>
          <p:cNvSpPr/>
          <p:nvPr/>
        </p:nvSpPr>
        <p:spPr>
          <a:xfrm rot="16200000">
            <a:off x="3297169" y="-1689088"/>
            <a:ext cx="5686999" cy="10326414"/>
          </a:xfrm>
          <a:prstGeom prst="rect">
            <a:avLst/>
          </a:prstGeom>
          <a:no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0" name="!!vuong 1">
            <a:extLst>
              <a:ext uri="{FF2B5EF4-FFF2-40B4-BE49-F238E27FC236}">
                <a16:creationId xmlns:a16="http://schemas.microsoft.com/office/drawing/2014/main" id="{94C70B5D-CBEF-42F5-8F8E-3091A638076B}"/>
              </a:ext>
            </a:extLst>
          </p:cNvPr>
          <p:cNvSpPr/>
          <p:nvPr/>
        </p:nvSpPr>
        <p:spPr>
          <a:xfrm>
            <a:off x="977459" y="630619"/>
            <a:ext cx="10326413" cy="5686998"/>
          </a:xfrm>
          <a:prstGeom prst="rect">
            <a:avLst/>
          </a:prstGeom>
          <a:no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1" name="!!vuong 0">
            <a:extLst>
              <a:ext uri="{FF2B5EF4-FFF2-40B4-BE49-F238E27FC236}">
                <a16:creationId xmlns:a16="http://schemas.microsoft.com/office/drawing/2014/main" id="{9C087841-F03C-4DB3-B5E3-FA65AA81FABC}"/>
              </a:ext>
            </a:extLst>
          </p:cNvPr>
          <p:cNvSpPr/>
          <p:nvPr/>
        </p:nvSpPr>
        <p:spPr>
          <a:xfrm rot="5400000">
            <a:off x="-1033237" y="-3699784"/>
            <a:ext cx="14347803" cy="14347803"/>
          </a:xfrm>
          <a:prstGeom prst="diamond">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1735957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uong 4">
            <a:extLst>
              <a:ext uri="{FF2B5EF4-FFF2-40B4-BE49-F238E27FC236}">
                <a16:creationId xmlns:a16="http://schemas.microsoft.com/office/drawing/2014/main" id="{F6BB267A-DDCA-435F-83C4-A832F88559AA}"/>
              </a:ext>
            </a:extLst>
          </p:cNvPr>
          <p:cNvSpPr/>
          <p:nvPr/>
        </p:nvSpPr>
        <p:spPr>
          <a:xfrm rot="911067">
            <a:off x="3418704" y="190357"/>
            <a:ext cx="5950339" cy="6095732"/>
          </a:xfrm>
          <a:prstGeom prst="rect">
            <a:avLst/>
          </a:prstGeom>
          <a:solidFill>
            <a:srgbClr val="D1D1D1"/>
          </a:solid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20980825">
            <a:off x="3760091" y="942212"/>
            <a:ext cx="4933269" cy="4930517"/>
          </a:xfrm>
          <a:prstGeom prst="rect">
            <a:avLst/>
          </a:prstGeom>
          <a:solidFill>
            <a:srgbClr val="D1D1D1"/>
          </a:solid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vuong 2">
            <a:extLst>
              <a:ext uri="{FF2B5EF4-FFF2-40B4-BE49-F238E27FC236}">
                <a16:creationId xmlns:a16="http://schemas.microsoft.com/office/drawing/2014/main" id="{B4224276-83E2-4E04-B0A6-FA864C9F21AA}"/>
              </a:ext>
            </a:extLst>
          </p:cNvPr>
          <p:cNvSpPr/>
          <p:nvPr/>
        </p:nvSpPr>
        <p:spPr>
          <a:xfrm rot="3964297">
            <a:off x="4123570" y="1300023"/>
            <a:ext cx="4206311" cy="4205004"/>
          </a:xfrm>
          <a:prstGeom prst="rect">
            <a:avLst/>
          </a:prstGeom>
          <a:solidFill>
            <a:srgbClr val="D1D1D1"/>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8947243">
            <a:off x="4576970" y="1827694"/>
            <a:ext cx="3240000" cy="3240000"/>
          </a:xfrm>
          <a:prstGeom prst="rect">
            <a:avLst/>
          </a:prstGeom>
          <a:solidFill>
            <a:srgbClr val="D1D1D1"/>
          </a:solid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uong 0">
            <a:extLst>
              <a:ext uri="{FF2B5EF4-FFF2-40B4-BE49-F238E27FC236}">
                <a16:creationId xmlns:a16="http://schemas.microsoft.com/office/drawing/2014/main" id="{24B0F566-93EF-4D3A-94C7-AD90EF3D77EE}"/>
              </a:ext>
            </a:extLst>
          </p:cNvPr>
          <p:cNvSpPr/>
          <p:nvPr/>
        </p:nvSpPr>
        <p:spPr>
          <a:xfrm rot="5400000">
            <a:off x="4205642" y="1437672"/>
            <a:ext cx="3982655" cy="3982655"/>
          </a:xfrm>
          <a:prstGeom prst="diamond">
            <a:avLst/>
          </a:prstGeom>
          <a:noFill/>
          <a:ln w="76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Thân cây 1">
            <a:extLst>
              <a:ext uri="{FF2B5EF4-FFF2-40B4-BE49-F238E27FC236}">
                <a16:creationId xmlns:a16="http://schemas.microsoft.com/office/drawing/2014/main" id="{904E166F-3370-4DE0-AD80-616642A72539}"/>
              </a:ext>
            </a:extLst>
          </p:cNvPr>
          <p:cNvSpPr/>
          <p:nvPr/>
        </p:nvSpPr>
        <p:spPr>
          <a:xfrm>
            <a:off x="9762344" y="5270329"/>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Tán cây 2.2">
            <a:extLst>
              <a:ext uri="{FF2B5EF4-FFF2-40B4-BE49-F238E27FC236}">
                <a16:creationId xmlns:a16="http://schemas.microsoft.com/office/drawing/2014/main" id="{421D9862-427F-4FA5-B3EE-55D3205AB654}"/>
              </a:ext>
            </a:extLst>
          </p:cNvPr>
          <p:cNvSpPr/>
          <p:nvPr/>
        </p:nvSpPr>
        <p:spPr>
          <a:xfrm>
            <a:off x="10452352" y="195970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Thân cây 2.2">
            <a:extLst>
              <a:ext uri="{FF2B5EF4-FFF2-40B4-BE49-F238E27FC236}">
                <a16:creationId xmlns:a16="http://schemas.microsoft.com/office/drawing/2014/main" id="{64A9B903-D235-47E5-8F1C-8CC4AB416F7A}"/>
              </a:ext>
            </a:extLst>
          </p:cNvPr>
          <p:cNvSpPr/>
          <p:nvPr/>
        </p:nvSpPr>
        <p:spPr>
          <a:xfrm>
            <a:off x="11268402" y="392539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Tán cây 2">
            <a:extLst>
              <a:ext uri="{FF2B5EF4-FFF2-40B4-BE49-F238E27FC236}">
                <a16:creationId xmlns:a16="http://schemas.microsoft.com/office/drawing/2014/main" id="{9E132EA7-DE92-422A-9DE6-1A97E0E31224}"/>
              </a:ext>
            </a:extLst>
          </p:cNvPr>
          <p:cNvSpPr/>
          <p:nvPr/>
        </p:nvSpPr>
        <p:spPr>
          <a:xfrm>
            <a:off x="9861214" y="3397550"/>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Thân cây 2">
            <a:extLst>
              <a:ext uri="{FF2B5EF4-FFF2-40B4-BE49-F238E27FC236}">
                <a16:creationId xmlns:a16="http://schemas.microsoft.com/office/drawing/2014/main" id="{441B1BB1-8C6C-4E5D-A449-31F9B8389990}"/>
              </a:ext>
            </a:extLst>
          </p:cNvPr>
          <p:cNvSpPr/>
          <p:nvPr/>
        </p:nvSpPr>
        <p:spPr>
          <a:xfrm>
            <a:off x="10563841" y="5019032"/>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87" name="!!Group 18">
            <a:extLst>
              <a:ext uri="{FF2B5EF4-FFF2-40B4-BE49-F238E27FC236}">
                <a16:creationId xmlns:a16="http://schemas.microsoft.com/office/drawing/2014/main" id="{0371579B-A345-4B87-8535-21602E1FE862}"/>
              </a:ext>
            </a:extLst>
          </p:cNvPr>
          <p:cNvGrpSpPr/>
          <p:nvPr/>
        </p:nvGrpSpPr>
        <p:grpSpPr>
          <a:xfrm flipH="1">
            <a:off x="39993" y="2421019"/>
            <a:ext cx="1177835" cy="4432152"/>
            <a:chOff x="8269148" y="2257243"/>
            <a:chExt cx="1233691" cy="4642338"/>
          </a:xfrm>
          <a:solidFill>
            <a:srgbClr val="3B3838"/>
          </a:solidFill>
        </p:grpSpPr>
        <p:sp>
          <p:nvSpPr>
            <p:cNvPr id="88" name="Freeform: Shape 87">
              <a:extLst>
                <a:ext uri="{FF2B5EF4-FFF2-40B4-BE49-F238E27FC236}">
                  <a16:creationId xmlns:a16="http://schemas.microsoft.com/office/drawing/2014/main" id="{6D6D327A-0431-4669-A3C5-A50EAC557D66}"/>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Freeform: Shape 88">
              <a:extLst>
                <a:ext uri="{FF2B5EF4-FFF2-40B4-BE49-F238E27FC236}">
                  <a16:creationId xmlns:a16="http://schemas.microsoft.com/office/drawing/2014/main" id="{2B242117-A5B3-4A6D-8320-9771BBCAFBD8}"/>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90" name="!!Group 21">
            <a:extLst>
              <a:ext uri="{FF2B5EF4-FFF2-40B4-BE49-F238E27FC236}">
                <a16:creationId xmlns:a16="http://schemas.microsoft.com/office/drawing/2014/main" id="{F402FBA6-F36A-4470-991E-F64C5A7664A1}"/>
              </a:ext>
            </a:extLst>
          </p:cNvPr>
          <p:cNvGrpSpPr/>
          <p:nvPr/>
        </p:nvGrpSpPr>
        <p:grpSpPr>
          <a:xfrm>
            <a:off x="1031257" y="654593"/>
            <a:ext cx="1350499" cy="6262692"/>
            <a:chOff x="10458385" y="595308"/>
            <a:chExt cx="1350499" cy="6262692"/>
          </a:xfrm>
        </p:grpSpPr>
        <p:sp>
          <p:nvSpPr>
            <p:cNvPr id="91" name="Freeform: Shape 90">
              <a:extLst>
                <a:ext uri="{FF2B5EF4-FFF2-40B4-BE49-F238E27FC236}">
                  <a16:creationId xmlns:a16="http://schemas.microsoft.com/office/drawing/2014/main" id="{4758D654-B931-4854-B076-DDFE4BBD290B}"/>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92" name="Straight Connector 91">
              <a:extLst>
                <a:ext uri="{FF2B5EF4-FFF2-40B4-BE49-F238E27FC236}">
                  <a16:creationId xmlns:a16="http://schemas.microsoft.com/office/drawing/2014/main" id="{EBFB83D8-19E7-4FF7-81B7-E8353277D212}"/>
                </a:ext>
              </a:extLst>
            </p:cNvPr>
            <p:cNvCxnSpPr>
              <a:endCxn id="91"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93" name="!!Group 64">
            <a:extLst>
              <a:ext uri="{FF2B5EF4-FFF2-40B4-BE49-F238E27FC236}">
                <a16:creationId xmlns:a16="http://schemas.microsoft.com/office/drawing/2014/main" id="{CDF3504F-ACB1-471D-AE7F-2C3F7CF323B4}"/>
              </a:ext>
            </a:extLst>
          </p:cNvPr>
          <p:cNvGrpSpPr/>
          <p:nvPr/>
        </p:nvGrpSpPr>
        <p:grpSpPr>
          <a:xfrm>
            <a:off x="1678219" y="5384320"/>
            <a:ext cx="913741" cy="1532965"/>
            <a:chOff x="6156878" y="1263490"/>
            <a:chExt cx="2445840" cy="5564834"/>
          </a:xfrm>
          <a:solidFill>
            <a:schemeClr val="tx1">
              <a:lumMod val="65000"/>
              <a:lumOff val="35000"/>
              <a:alpha val="60000"/>
            </a:schemeClr>
          </a:solidFill>
        </p:grpSpPr>
        <p:sp>
          <p:nvSpPr>
            <p:cNvPr id="94" name="Rectangle 93">
              <a:extLst>
                <a:ext uri="{FF2B5EF4-FFF2-40B4-BE49-F238E27FC236}">
                  <a16:creationId xmlns:a16="http://schemas.microsoft.com/office/drawing/2014/main" id="{EE456FFE-570C-4498-9AF0-FFCB1472CDFD}"/>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94">
              <a:extLst>
                <a:ext uri="{FF2B5EF4-FFF2-40B4-BE49-F238E27FC236}">
                  <a16:creationId xmlns:a16="http://schemas.microsoft.com/office/drawing/2014/main" id="{98D962E5-BFD3-4B99-BDB8-0CEE0E56E4F4}"/>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D189F72A-BE4E-4844-A363-9AC1BFAD135A}"/>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DA4AE5A3-3FAE-4B98-8F3B-B1D5EA4F780E}"/>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CDCC6E22-E8E9-4B05-9751-75DEB3268E9E}"/>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Rectangle 98">
              <a:extLst>
                <a:ext uri="{FF2B5EF4-FFF2-40B4-BE49-F238E27FC236}">
                  <a16:creationId xmlns:a16="http://schemas.microsoft.com/office/drawing/2014/main" id="{512F466F-C4F5-4959-A1AE-683E40D44032}"/>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02F30495-A331-46D5-8FD0-8B4F6EE6F30E}"/>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9229FDBE-1C0D-49C3-8F7E-2BC2E028409F}"/>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3D497662-CCB5-4067-9B45-DAE236487E23}"/>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E27EF561-D33A-4018-B3C6-138A744ABFCC}"/>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863A516F-9A0A-49D4-859D-31E862CDD60C}"/>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059C6EF8-03E0-4E02-B802-01A99B80E0CC}"/>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14688717-1DC3-4A2C-9613-2F6EDEEC3581}"/>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E4E8C1EB-14BA-445F-BD0E-8516AD67CEB8}"/>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Rectangle 107">
              <a:extLst>
                <a:ext uri="{FF2B5EF4-FFF2-40B4-BE49-F238E27FC236}">
                  <a16:creationId xmlns:a16="http://schemas.microsoft.com/office/drawing/2014/main" id="{1DBA0C9F-70C2-4C19-8FC4-FBAA410B0EF3}"/>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Rectangle 108">
              <a:extLst>
                <a:ext uri="{FF2B5EF4-FFF2-40B4-BE49-F238E27FC236}">
                  <a16:creationId xmlns:a16="http://schemas.microsoft.com/office/drawing/2014/main" id="{64B19986-65C8-403F-99E6-6332A8F88F33}"/>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10" name="!!Group 24">
            <a:extLst>
              <a:ext uri="{FF2B5EF4-FFF2-40B4-BE49-F238E27FC236}">
                <a16:creationId xmlns:a16="http://schemas.microsoft.com/office/drawing/2014/main" id="{7CB84BEE-EA51-47F6-AB91-219E8657CE27}"/>
              </a:ext>
            </a:extLst>
          </p:cNvPr>
          <p:cNvGrpSpPr/>
          <p:nvPr/>
        </p:nvGrpSpPr>
        <p:grpSpPr>
          <a:xfrm>
            <a:off x="905897" y="3964718"/>
            <a:ext cx="933795" cy="2911217"/>
            <a:chOff x="6156878" y="1263490"/>
            <a:chExt cx="2445840" cy="5564834"/>
          </a:xfrm>
          <a:solidFill>
            <a:schemeClr val="tx1">
              <a:lumMod val="95000"/>
              <a:lumOff val="5000"/>
              <a:alpha val="60000"/>
            </a:schemeClr>
          </a:solidFill>
        </p:grpSpPr>
        <p:sp>
          <p:nvSpPr>
            <p:cNvPr id="111" name="Rectangle 110">
              <a:extLst>
                <a:ext uri="{FF2B5EF4-FFF2-40B4-BE49-F238E27FC236}">
                  <a16:creationId xmlns:a16="http://schemas.microsoft.com/office/drawing/2014/main" id="{3D583FFA-79E8-4712-BB8D-89F08052720B}"/>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Rectangle 111">
              <a:extLst>
                <a:ext uri="{FF2B5EF4-FFF2-40B4-BE49-F238E27FC236}">
                  <a16:creationId xmlns:a16="http://schemas.microsoft.com/office/drawing/2014/main" id="{6D9A4304-6543-4074-A642-4376509451C1}"/>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3" name="Rectangle 112">
              <a:extLst>
                <a:ext uri="{FF2B5EF4-FFF2-40B4-BE49-F238E27FC236}">
                  <a16:creationId xmlns:a16="http://schemas.microsoft.com/office/drawing/2014/main" id="{8ABB6CDF-EC59-49E7-B2E3-A0321EE3AE06}"/>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4" name="Rectangle 113">
              <a:extLst>
                <a:ext uri="{FF2B5EF4-FFF2-40B4-BE49-F238E27FC236}">
                  <a16:creationId xmlns:a16="http://schemas.microsoft.com/office/drawing/2014/main" id="{E86E140D-6D96-43D1-A13E-1CCBD6369618}"/>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Rectangle 114">
              <a:extLst>
                <a:ext uri="{FF2B5EF4-FFF2-40B4-BE49-F238E27FC236}">
                  <a16:creationId xmlns:a16="http://schemas.microsoft.com/office/drawing/2014/main" id="{AEA6E077-F128-464A-8FB4-98569B97098C}"/>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Rectangle 115">
              <a:extLst>
                <a:ext uri="{FF2B5EF4-FFF2-40B4-BE49-F238E27FC236}">
                  <a16:creationId xmlns:a16="http://schemas.microsoft.com/office/drawing/2014/main" id="{83905C02-AD68-4506-9802-D2D4A58C2962}"/>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7" name="Rectangle 116">
              <a:extLst>
                <a:ext uri="{FF2B5EF4-FFF2-40B4-BE49-F238E27FC236}">
                  <a16:creationId xmlns:a16="http://schemas.microsoft.com/office/drawing/2014/main" id="{82A58008-DBBB-4250-9F09-0756B2928173}"/>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633B74D4-6D5E-425B-806A-F124B3B581EA}"/>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Rectangle 118">
              <a:extLst>
                <a:ext uri="{FF2B5EF4-FFF2-40B4-BE49-F238E27FC236}">
                  <a16:creationId xmlns:a16="http://schemas.microsoft.com/office/drawing/2014/main" id="{EA9D4335-1B1C-4FB1-BEBC-7A5B054A0A8F}"/>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0" name="Rectangle 119">
              <a:extLst>
                <a:ext uri="{FF2B5EF4-FFF2-40B4-BE49-F238E27FC236}">
                  <a16:creationId xmlns:a16="http://schemas.microsoft.com/office/drawing/2014/main" id="{34321385-D002-49EF-AC53-36B688305E4C}"/>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1" name="Rectangle 120">
              <a:extLst>
                <a:ext uri="{FF2B5EF4-FFF2-40B4-BE49-F238E27FC236}">
                  <a16:creationId xmlns:a16="http://schemas.microsoft.com/office/drawing/2014/main" id="{BBA9EA37-82AB-481E-921A-042C6B18F65B}"/>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2" name="Rectangle 121">
              <a:extLst>
                <a:ext uri="{FF2B5EF4-FFF2-40B4-BE49-F238E27FC236}">
                  <a16:creationId xmlns:a16="http://schemas.microsoft.com/office/drawing/2014/main" id="{6DAC24CA-2593-42BA-BF81-EAE8B9D3ECDD}"/>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3" name="Rectangle 122">
              <a:extLst>
                <a:ext uri="{FF2B5EF4-FFF2-40B4-BE49-F238E27FC236}">
                  <a16:creationId xmlns:a16="http://schemas.microsoft.com/office/drawing/2014/main" id="{D8102C7D-8735-4509-AF24-C3B4D536CE00}"/>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4" name="Rectangle 123">
              <a:extLst>
                <a:ext uri="{FF2B5EF4-FFF2-40B4-BE49-F238E27FC236}">
                  <a16:creationId xmlns:a16="http://schemas.microsoft.com/office/drawing/2014/main" id="{F9201276-445F-46D2-87AA-DE441880BA94}"/>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5" name="Rectangle 124">
              <a:extLst>
                <a:ext uri="{FF2B5EF4-FFF2-40B4-BE49-F238E27FC236}">
                  <a16:creationId xmlns:a16="http://schemas.microsoft.com/office/drawing/2014/main" id="{F9F0340F-150E-42E7-B14D-62E509357D9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6" name="Rectangle 125">
              <a:extLst>
                <a:ext uri="{FF2B5EF4-FFF2-40B4-BE49-F238E27FC236}">
                  <a16:creationId xmlns:a16="http://schemas.microsoft.com/office/drawing/2014/main" id="{1F123371-CE54-4DBA-860B-090E571BD5D0}"/>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27" name="!!Group 47">
            <a:extLst>
              <a:ext uri="{FF2B5EF4-FFF2-40B4-BE49-F238E27FC236}">
                <a16:creationId xmlns:a16="http://schemas.microsoft.com/office/drawing/2014/main" id="{5D72DAF7-8D0A-4306-8B29-6ED64ACE7011}"/>
              </a:ext>
            </a:extLst>
          </p:cNvPr>
          <p:cNvGrpSpPr/>
          <p:nvPr/>
        </p:nvGrpSpPr>
        <p:grpSpPr>
          <a:xfrm>
            <a:off x="-110437" y="4852327"/>
            <a:ext cx="1145426" cy="2005673"/>
            <a:chOff x="6156879" y="1263490"/>
            <a:chExt cx="2445841" cy="5564834"/>
          </a:xfrm>
          <a:solidFill>
            <a:srgbClr val="7F7F7F">
              <a:alpha val="60000"/>
            </a:srgbClr>
          </a:solidFill>
        </p:grpSpPr>
        <p:sp>
          <p:nvSpPr>
            <p:cNvPr id="128" name="Rectangle 127">
              <a:extLst>
                <a:ext uri="{FF2B5EF4-FFF2-40B4-BE49-F238E27FC236}">
                  <a16:creationId xmlns:a16="http://schemas.microsoft.com/office/drawing/2014/main" id="{082199DE-6975-4440-9C8A-96A1919ED75B}"/>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9" name="Rectangle 128">
              <a:extLst>
                <a:ext uri="{FF2B5EF4-FFF2-40B4-BE49-F238E27FC236}">
                  <a16:creationId xmlns:a16="http://schemas.microsoft.com/office/drawing/2014/main" id="{1F810F31-5619-4D09-A947-B936D35434B9}"/>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0" name="Rectangle 129">
              <a:extLst>
                <a:ext uri="{FF2B5EF4-FFF2-40B4-BE49-F238E27FC236}">
                  <a16:creationId xmlns:a16="http://schemas.microsoft.com/office/drawing/2014/main" id="{F860042C-F433-45B7-A386-A9FD6652172C}"/>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Rectangle 130">
              <a:extLst>
                <a:ext uri="{FF2B5EF4-FFF2-40B4-BE49-F238E27FC236}">
                  <a16:creationId xmlns:a16="http://schemas.microsoft.com/office/drawing/2014/main" id="{75412872-F440-46DD-8C0C-476B193B78B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Rectangle 131">
              <a:extLst>
                <a:ext uri="{FF2B5EF4-FFF2-40B4-BE49-F238E27FC236}">
                  <a16:creationId xmlns:a16="http://schemas.microsoft.com/office/drawing/2014/main" id="{B1315F44-C24C-4ADE-958D-F6F693453B50}"/>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3" name="Rectangle 132">
              <a:extLst>
                <a:ext uri="{FF2B5EF4-FFF2-40B4-BE49-F238E27FC236}">
                  <a16:creationId xmlns:a16="http://schemas.microsoft.com/office/drawing/2014/main" id="{C43E06A3-EFDF-4FB9-9A97-1BC390287CB0}"/>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4" name="Rectangle 133">
              <a:extLst>
                <a:ext uri="{FF2B5EF4-FFF2-40B4-BE49-F238E27FC236}">
                  <a16:creationId xmlns:a16="http://schemas.microsoft.com/office/drawing/2014/main" id="{31B3079C-5168-45C5-BD2D-CA17E1314924}"/>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5" name="Rectangle 134">
              <a:extLst>
                <a:ext uri="{FF2B5EF4-FFF2-40B4-BE49-F238E27FC236}">
                  <a16:creationId xmlns:a16="http://schemas.microsoft.com/office/drawing/2014/main" id="{D69B3FAB-47BB-4183-B6D4-C5B3A4EE9FC8}"/>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Rectangle 135">
              <a:extLst>
                <a:ext uri="{FF2B5EF4-FFF2-40B4-BE49-F238E27FC236}">
                  <a16:creationId xmlns:a16="http://schemas.microsoft.com/office/drawing/2014/main" id="{3BB85026-F85B-4795-A911-5833FE3112DB}"/>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Rectangle 136">
              <a:extLst>
                <a:ext uri="{FF2B5EF4-FFF2-40B4-BE49-F238E27FC236}">
                  <a16:creationId xmlns:a16="http://schemas.microsoft.com/office/drawing/2014/main" id="{ECD6A058-0685-4C97-852F-D9B61B7D4F9E}"/>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Rectangle 137">
              <a:extLst>
                <a:ext uri="{FF2B5EF4-FFF2-40B4-BE49-F238E27FC236}">
                  <a16:creationId xmlns:a16="http://schemas.microsoft.com/office/drawing/2014/main" id="{4F319D44-2B8C-46DA-A6DE-8AA2233C4EA2}"/>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9" name="Rectangle 138">
              <a:extLst>
                <a:ext uri="{FF2B5EF4-FFF2-40B4-BE49-F238E27FC236}">
                  <a16:creationId xmlns:a16="http://schemas.microsoft.com/office/drawing/2014/main" id="{D2C0D7DB-028C-4B07-BF5F-6112372FFB44}"/>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0" name="Rectangle 139">
              <a:extLst>
                <a:ext uri="{FF2B5EF4-FFF2-40B4-BE49-F238E27FC236}">
                  <a16:creationId xmlns:a16="http://schemas.microsoft.com/office/drawing/2014/main" id="{0E8F1BA9-69B6-4404-8919-A9EA96A6EB5A}"/>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Rectangle 140">
              <a:extLst>
                <a:ext uri="{FF2B5EF4-FFF2-40B4-BE49-F238E27FC236}">
                  <a16:creationId xmlns:a16="http://schemas.microsoft.com/office/drawing/2014/main" id="{FC2CFFDF-0AF0-4881-BDDF-4E66CE343D8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2" name="Rectangle 141">
              <a:extLst>
                <a:ext uri="{FF2B5EF4-FFF2-40B4-BE49-F238E27FC236}">
                  <a16:creationId xmlns:a16="http://schemas.microsoft.com/office/drawing/2014/main" id="{7DACF61D-86F7-4D36-BC2B-4A69264FF356}"/>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3" name="Rectangle 142">
              <a:extLst>
                <a:ext uri="{FF2B5EF4-FFF2-40B4-BE49-F238E27FC236}">
                  <a16:creationId xmlns:a16="http://schemas.microsoft.com/office/drawing/2014/main" id="{C64585C4-7AD6-4F2B-A56D-93685C343DA4}"/>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44" name="Tán cây 1">
            <a:extLst>
              <a:ext uri="{FF2B5EF4-FFF2-40B4-BE49-F238E27FC236}">
                <a16:creationId xmlns:a16="http://schemas.microsoft.com/office/drawing/2014/main" id="{A4A35E1C-B4B4-4A1E-820F-DE5DC22A719F}"/>
              </a:ext>
            </a:extLst>
          </p:cNvPr>
          <p:cNvSpPr/>
          <p:nvPr/>
        </p:nvSpPr>
        <p:spPr>
          <a:xfrm>
            <a:off x="9431721" y="4281008"/>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4934607" y="2730390"/>
            <a:ext cx="2511973" cy="1718676"/>
          </a:xfrm>
          <a:prstGeom prst="rect">
            <a:avLst/>
          </a:prstGeom>
          <a:noFill/>
        </p:spPr>
        <p:txBody>
          <a:bodyPr wrap="square">
            <a:spAutoFit/>
          </a:bodyPr>
          <a:lstStyle/>
          <a:p>
            <a:pPr lvl="0" algn="ctr">
              <a:lnSpc>
                <a:spcPct val="120000"/>
              </a:lnSpc>
              <a:spcBef>
                <a:spcPts val="600"/>
              </a:spcBef>
              <a:spcAft>
                <a:spcPts val="600"/>
              </a:spcAft>
            </a:pPr>
            <a:r>
              <a:rPr lang="en-US" sz="1800" b="1" kern="0">
                <a:effectLst/>
                <a:latin typeface="Tahoma" panose="020B0604030504040204" pitchFamily="34" charset="0"/>
                <a:ea typeface="Tahoma" panose="020B0604030504040204" pitchFamily="34" charset="0"/>
                <a:cs typeface="Tahoma" panose="020B0604030504040204" pitchFamily="34" charset="0"/>
              </a:rPr>
              <a:t>ĐIỀU KIỆN </a:t>
            </a:r>
            <a:r>
              <a:rPr lang="en-US" sz="1800" b="1" kern="0">
                <a:solidFill>
                  <a:srgbClr val="3A9C95"/>
                </a:solidFill>
                <a:effectLst/>
                <a:latin typeface="Tahoma" panose="020B0604030504040204" pitchFamily="34" charset="0"/>
                <a:ea typeface="Tahoma" panose="020B0604030504040204" pitchFamily="34" charset="0"/>
                <a:cs typeface="Tahoma" panose="020B0604030504040204" pitchFamily="34" charset="0"/>
              </a:rPr>
              <a:t>KINH TẾ </a:t>
            </a:r>
            <a:r>
              <a:rPr lang="en-US" sz="1800" b="1" kern="0">
                <a:effectLst/>
                <a:latin typeface="Tahoma" panose="020B0604030504040204" pitchFamily="34" charset="0"/>
                <a:ea typeface="Tahoma" panose="020B0604030504040204" pitchFamily="34" charset="0"/>
                <a:cs typeface="Tahoma" panose="020B0604030504040204" pitchFamily="34" charset="0"/>
              </a:rPr>
              <a:t>VÀ SỰ </a:t>
            </a:r>
            <a:r>
              <a:rPr lang="en-US" sz="1800" b="1" kern="0">
                <a:solidFill>
                  <a:srgbClr val="3A9C95"/>
                </a:solidFill>
                <a:effectLst/>
                <a:latin typeface="Tahoma" panose="020B0604030504040204" pitchFamily="34" charset="0"/>
                <a:ea typeface="Tahoma" panose="020B0604030504040204" pitchFamily="34" charset="0"/>
                <a:cs typeface="Tahoma" panose="020B0604030504040204" pitchFamily="34" charset="0"/>
              </a:rPr>
              <a:t>TÁC ĐỘNG </a:t>
            </a:r>
            <a:r>
              <a:rPr lang="en-US" sz="1800" b="1" kern="0">
                <a:effectLst/>
                <a:latin typeface="Tahoma" panose="020B0604030504040204" pitchFamily="34" charset="0"/>
                <a:ea typeface="Tahoma" panose="020B0604030504040204" pitchFamily="34" charset="0"/>
                <a:cs typeface="Tahoma" panose="020B0604030504040204" pitchFamily="34" charset="0"/>
              </a:rPr>
              <a:t>ĐẾN HOẠT ĐỘNG ĐỐI NGOẠI CỦA VIỆT NAM</a:t>
            </a:r>
            <a:endParaRPr lang="vi-VN" sz="1800" b="1" kern="0">
              <a:effectLst/>
              <a:latin typeface="Tahoma" panose="020B0604030504040204" pitchFamily="34" charset="0"/>
              <a:ea typeface="Tahoma" panose="020B0604030504040204" pitchFamily="34" charset="0"/>
              <a:cs typeface="Tahoma" panose="020B0604030504040204" pitchFamily="34" charset="0"/>
            </a:endParaRPr>
          </a:p>
        </p:txBody>
      </p:sp>
      <p:sp>
        <p:nvSpPr>
          <p:cNvPr id="47" name="TextBox 46">
            <a:extLst>
              <a:ext uri="{FF2B5EF4-FFF2-40B4-BE49-F238E27FC236}">
                <a16:creationId xmlns:a16="http://schemas.microsoft.com/office/drawing/2014/main" id="{C0479D0A-9D7A-410D-940D-22F05846D156}"/>
              </a:ext>
            </a:extLst>
          </p:cNvPr>
          <p:cNvSpPr txBox="1"/>
          <p:nvPr/>
        </p:nvSpPr>
        <p:spPr>
          <a:xfrm>
            <a:off x="5948815" y="1963821"/>
            <a:ext cx="584033" cy="1754326"/>
          </a:xfrm>
          <a:prstGeom prst="rect">
            <a:avLst/>
          </a:prstGeom>
          <a:noFill/>
        </p:spPr>
        <p:txBody>
          <a:bodyPr wrap="square" rtlCol="0">
            <a:spAutoFit/>
          </a:bodyPr>
          <a:lstStyle/>
          <a:p>
            <a:r>
              <a:rPr lang="en-US" sz="5400" b="1">
                <a:solidFill>
                  <a:srgbClr val="2D7974"/>
                </a:solidFill>
                <a:cs typeface="Mangal" panose="02040503050203030202" pitchFamily="18" charset="0"/>
              </a:rPr>
              <a:t>3</a:t>
            </a:r>
          </a:p>
          <a:p>
            <a:endParaRPr lang="vi-VN" sz="5400" b="1">
              <a:solidFill>
                <a:srgbClr val="2D7974"/>
              </a:solidFill>
              <a:cs typeface="Mangal" panose="02040503050203030202" pitchFamily="18" charset="0"/>
            </a:endParaRPr>
          </a:p>
        </p:txBody>
      </p:sp>
    </p:spTree>
    <p:extLst>
      <p:ext uri="{BB962C8B-B14F-4D97-AF65-F5344CB8AC3E}">
        <p14:creationId xmlns:p14="http://schemas.microsoft.com/office/powerpoint/2010/main" val="3439911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án cây 2">
            <a:extLst>
              <a:ext uri="{FF2B5EF4-FFF2-40B4-BE49-F238E27FC236}">
                <a16:creationId xmlns:a16="http://schemas.microsoft.com/office/drawing/2014/main" id="{9C68C877-A671-4711-8F27-FA4B8236DF3C}"/>
              </a:ext>
            </a:extLst>
          </p:cNvPr>
          <p:cNvSpPr/>
          <p:nvPr/>
        </p:nvSpPr>
        <p:spPr>
          <a:xfrm>
            <a:off x="1261663" y="3633233"/>
            <a:ext cx="1766850" cy="240905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4" name="Group 33">
            <a:extLst>
              <a:ext uri="{FF2B5EF4-FFF2-40B4-BE49-F238E27FC236}">
                <a16:creationId xmlns:a16="http://schemas.microsoft.com/office/drawing/2014/main" id="{96AFB705-A564-4665-B4E6-774CCE3EAEAE}"/>
              </a:ext>
            </a:extLst>
          </p:cNvPr>
          <p:cNvGrpSpPr/>
          <p:nvPr/>
        </p:nvGrpSpPr>
        <p:grpSpPr>
          <a:xfrm flipH="1">
            <a:off x="9603407" y="2470258"/>
            <a:ext cx="1177835" cy="4432152"/>
            <a:chOff x="8269148" y="2257243"/>
            <a:chExt cx="1233691" cy="4642338"/>
          </a:xfrm>
          <a:solidFill>
            <a:srgbClr val="3B3838"/>
          </a:solidFill>
        </p:grpSpPr>
        <p:sp>
          <p:nvSpPr>
            <p:cNvPr id="35" name="Freeform: Shape 34">
              <a:extLst>
                <a:ext uri="{FF2B5EF4-FFF2-40B4-BE49-F238E27FC236}">
                  <a16:creationId xmlns:a16="http://schemas.microsoft.com/office/drawing/2014/main" id="{4FB0A4A2-B15F-41E6-9BC3-12508C021470}"/>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Freeform: Shape 35">
              <a:extLst>
                <a:ext uri="{FF2B5EF4-FFF2-40B4-BE49-F238E27FC236}">
                  <a16:creationId xmlns:a16="http://schemas.microsoft.com/office/drawing/2014/main" id="{DDBF405B-90EA-4FFB-9076-830518B59768}"/>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29" name="Viền tam giác">
            <a:extLst>
              <a:ext uri="{FF2B5EF4-FFF2-40B4-BE49-F238E27FC236}">
                <a16:creationId xmlns:a16="http://schemas.microsoft.com/office/drawing/2014/main" id="{67CC1AA5-666C-45A3-A688-5AE737439E06}"/>
              </a:ext>
            </a:extLst>
          </p:cNvPr>
          <p:cNvSpPr/>
          <p:nvPr/>
        </p:nvSpPr>
        <p:spPr>
          <a:xfrm rot="12610343">
            <a:off x="7446945" y="1353218"/>
            <a:ext cx="3928950" cy="3387026"/>
          </a:xfrm>
          <a:prstGeom prst="triangl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 name="Viền tròn trong tam giác">
            <a:extLst>
              <a:ext uri="{FF2B5EF4-FFF2-40B4-BE49-F238E27FC236}">
                <a16:creationId xmlns:a16="http://schemas.microsoft.com/office/drawing/2014/main" id="{9C463920-A9EC-470B-8DFC-002E3155B42A}"/>
              </a:ext>
            </a:extLst>
          </p:cNvPr>
          <p:cNvSpPr/>
          <p:nvPr/>
        </p:nvSpPr>
        <p:spPr>
          <a:xfrm>
            <a:off x="8797692" y="1640114"/>
            <a:ext cx="1788886" cy="1788886"/>
          </a:xfrm>
          <a:prstGeom prst="ellipse">
            <a:avLst/>
          </a:prstGeom>
          <a:noFill/>
          <a:ln w="28575">
            <a:solidFill>
              <a:srgbClr val="01ADB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 name="Nữa vòng tròn đứt gạch">
            <a:extLst>
              <a:ext uri="{FF2B5EF4-FFF2-40B4-BE49-F238E27FC236}">
                <a16:creationId xmlns:a16="http://schemas.microsoft.com/office/drawing/2014/main" id="{A0C22D46-1C1E-448F-820F-1EAE32075DE9}"/>
              </a:ext>
            </a:extLst>
          </p:cNvPr>
          <p:cNvSpPr/>
          <p:nvPr/>
        </p:nvSpPr>
        <p:spPr>
          <a:xfrm rot="5400000">
            <a:off x="4001958" y="554432"/>
            <a:ext cx="3970963" cy="4331126"/>
          </a:xfrm>
          <a:prstGeom prst="blockArc">
            <a:avLst>
              <a:gd name="adj1" fmla="val 8017799"/>
              <a:gd name="adj2" fmla="val 20760407"/>
              <a:gd name="adj3" fmla="val 3141"/>
            </a:avLst>
          </a:prstGeom>
          <a:noFill/>
          <a:ln w="57150">
            <a:solidFill>
              <a:srgbClr val="5C5C5C"/>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7" name="!!Nền trong viền kim cương">
            <a:extLst>
              <a:ext uri="{FF2B5EF4-FFF2-40B4-BE49-F238E27FC236}">
                <a16:creationId xmlns:a16="http://schemas.microsoft.com/office/drawing/2014/main" id="{DB4578C9-DD1D-4BAC-AF94-7C8745A54C09}"/>
              </a:ext>
            </a:extLst>
          </p:cNvPr>
          <p:cNvSpPr/>
          <p:nvPr/>
        </p:nvSpPr>
        <p:spPr>
          <a:xfrm>
            <a:off x="1635198" y="1263490"/>
            <a:ext cx="3058610" cy="3058610"/>
          </a:xfrm>
          <a:prstGeom prst="diamond">
            <a:avLst/>
          </a:prstGeom>
          <a:solidFill>
            <a:schemeClr val="tx1">
              <a:lumMod val="85000"/>
              <a:lumOff val="15000"/>
            </a:schemeClr>
          </a:solid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aaaa1">
            <a:extLst>
              <a:ext uri="{FF2B5EF4-FFF2-40B4-BE49-F238E27FC236}">
                <a16:creationId xmlns:a16="http://schemas.microsoft.com/office/drawing/2014/main" id="{BB6D04E6-D23C-477B-A1C8-2975CEB704E5}"/>
              </a:ext>
            </a:extLst>
          </p:cNvPr>
          <p:cNvSpPr/>
          <p:nvPr/>
        </p:nvSpPr>
        <p:spPr>
          <a:xfrm>
            <a:off x="946783" y="545934"/>
            <a:ext cx="4435441" cy="4435441"/>
          </a:xfrm>
          <a:prstGeom prst="diamond">
            <a:avLst/>
          </a:prstGeom>
          <a:noFill/>
          <a:ln w="76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Tán cây 3.3">
            <a:extLst>
              <a:ext uri="{FF2B5EF4-FFF2-40B4-BE49-F238E27FC236}">
                <a16:creationId xmlns:a16="http://schemas.microsoft.com/office/drawing/2014/main" id="{778B1BC7-7285-40D7-8B97-94CD8CD528A8}"/>
              </a:ext>
            </a:extLst>
          </p:cNvPr>
          <p:cNvSpPr/>
          <p:nvPr/>
        </p:nvSpPr>
        <p:spPr>
          <a:xfrm>
            <a:off x="3762726" y="5439827"/>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a:t>
            </a:r>
            <a:endParaRPr lang="vi-VN"/>
          </a:p>
        </p:txBody>
      </p:sp>
      <p:sp>
        <p:nvSpPr>
          <p:cNvPr id="23" name="Thân cây 3.3">
            <a:extLst>
              <a:ext uri="{FF2B5EF4-FFF2-40B4-BE49-F238E27FC236}">
                <a16:creationId xmlns:a16="http://schemas.microsoft.com/office/drawing/2014/main" id="{5FB7DD50-9C2C-4374-A1AB-11F4725D42E6}"/>
              </a:ext>
            </a:extLst>
          </p:cNvPr>
          <p:cNvSpPr/>
          <p:nvPr/>
        </p:nvSpPr>
        <p:spPr>
          <a:xfrm>
            <a:off x="4005955" y="5785231"/>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án cây 3.2">
            <a:extLst>
              <a:ext uri="{FF2B5EF4-FFF2-40B4-BE49-F238E27FC236}">
                <a16:creationId xmlns:a16="http://schemas.microsoft.com/office/drawing/2014/main" id="{DC3C635B-A4CC-4E2F-BF9D-82077E264443}"/>
              </a:ext>
            </a:extLst>
          </p:cNvPr>
          <p:cNvSpPr/>
          <p:nvPr/>
        </p:nvSpPr>
        <p:spPr>
          <a:xfrm>
            <a:off x="2585341" y="5334879"/>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Thân cây 3.2">
            <a:extLst>
              <a:ext uri="{FF2B5EF4-FFF2-40B4-BE49-F238E27FC236}">
                <a16:creationId xmlns:a16="http://schemas.microsoft.com/office/drawing/2014/main" id="{1D32A5A9-6D24-4319-83AB-4E22BBC907E9}"/>
              </a:ext>
            </a:extLst>
          </p:cNvPr>
          <p:cNvSpPr/>
          <p:nvPr/>
        </p:nvSpPr>
        <p:spPr>
          <a:xfrm>
            <a:off x="2828570" y="5680283"/>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Tán cây 3.1">
            <a:extLst>
              <a:ext uri="{FF2B5EF4-FFF2-40B4-BE49-F238E27FC236}">
                <a16:creationId xmlns:a16="http://schemas.microsoft.com/office/drawing/2014/main" id="{4BB94F8D-4255-4C52-BD24-C706D7BC0B77}"/>
              </a:ext>
            </a:extLst>
          </p:cNvPr>
          <p:cNvSpPr/>
          <p:nvPr/>
        </p:nvSpPr>
        <p:spPr>
          <a:xfrm>
            <a:off x="276410" y="5113587"/>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Thân cây 3.1">
            <a:extLst>
              <a:ext uri="{FF2B5EF4-FFF2-40B4-BE49-F238E27FC236}">
                <a16:creationId xmlns:a16="http://schemas.microsoft.com/office/drawing/2014/main" id="{37218458-86BF-4FF0-A317-D0388BA28C71}"/>
              </a:ext>
            </a:extLst>
          </p:cNvPr>
          <p:cNvSpPr/>
          <p:nvPr/>
        </p:nvSpPr>
        <p:spPr>
          <a:xfrm>
            <a:off x="519639" y="5458991"/>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án cây 2.2">
            <a:extLst>
              <a:ext uri="{FF2B5EF4-FFF2-40B4-BE49-F238E27FC236}">
                <a16:creationId xmlns:a16="http://schemas.microsoft.com/office/drawing/2014/main" id="{B316E715-AA45-4F82-B535-B4E33D107F87}"/>
              </a:ext>
            </a:extLst>
          </p:cNvPr>
          <p:cNvSpPr/>
          <p:nvPr/>
        </p:nvSpPr>
        <p:spPr>
          <a:xfrm>
            <a:off x="3947074" y="3997371"/>
            <a:ext cx="1573252" cy="2236325"/>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Thân cây 2.2">
            <a:extLst>
              <a:ext uri="{FF2B5EF4-FFF2-40B4-BE49-F238E27FC236}">
                <a16:creationId xmlns:a16="http://schemas.microsoft.com/office/drawing/2014/main" id="{FD5AC8D8-91FA-4F60-A49F-3645552D7B33}"/>
              </a:ext>
            </a:extLst>
          </p:cNvPr>
          <p:cNvSpPr/>
          <p:nvPr/>
        </p:nvSpPr>
        <p:spPr>
          <a:xfrm>
            <a:off x="4561331" y="5227616"/>
            <a:ext cx="307605" cy="1674794"/>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
            <a:extLst>
              <a:ext uri="{FF2B5EF4-FFF2-40B4-BE49-F238E27FC236}">
                <a16:creationId xmlns:a16="http://schemas.microsoft.com/office/drawing/2014/main" id="{86F33EB4-90C1-4391-9943-3CF6C37715A2}"/>
              </a:ext>
            </a:extLst>
          </p:cNvPr>
          <p:cNvSpPr/>
          <p:nvPr/>
        </p:nvSpPr>
        <p:spPr>
          <a:xfrm>
            <a:off x="2039510" y="4784504"/>
            <a:ext cx="307605" cy="2081020"/>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Mặt đất">
            <a:extLst>
              <a:ext uri="{FF2B5EF4-FFF2-40B4-BE49-F238E27FC236}">
                <a16:creationId xmlns:a16="http://schemas.microsoft.com/office/drawing/2014/main" id="{0EA8B67E-05D1-4349-94A8-9397D331AF98}"/>
              </a:ext>
            </a:extLst>
          </p:cNvPr>
          <p:cNvSpPr/>
          <p:nvPr/>
        </p:nvSpPr>
        <p:spPr>
          <a:xfrm>
            <a:off x="-1" y="5949862"/>
            <a:ext cx="5987441" cy="928699"/>
          </a:xfrm>
          <a:custGeom>
            <a:avLst/>
            <a:gdLst>
              <a:gd name="connsiteX0" fmla="*/ 5260932 w 5260932"/>
              <a:gd name="connsiteY0" fmla="*/ 876822 h 876822"/>
              <a:gd name="connsiteX1" fmla="*/ 0 w 5260932"/>
              <a:gd name="connsiteY1" fmla="*/ 864296 h 876822"/>
              <a:gd name="connsiteX2" fmla="*/ 0 w 5260932"/>
              <a:gd name="connsiteY2" fmla="*/ 0 h 876822"/>
              <a:gd name="connsiteX3" fmla="*/ 513567 w 5260932"/>
              <a:gd name="connsiteY3" fmla="*/ 338203 h 876822"/>
              <a:gd name="connsiteX4" fmla="*/ 1402915 w 5260932"/>
              <a:gd name="connsiteY4" fmla="*/ 388307 h 876822"/>
              <a:gd name="connsiteX5" fmla="*/ 2167003 w 5260932"/>
              <a:gd name="connsiteY5" fmla="*/ 613775 h 876822"/>
              <a:gd name="connsiteX6" fmla="*/ 2642992 w 5260932"/>
              <a:gd name="connsiteY6" fmla="*/ 563671 h 876822"/>
              <a:gd name="connsiteX7" fmla="*/ 2981195 w 5260932"/>
              <a:gd name="connsiteY7" fmla="*/ 651353 h 876822"/>
              <a:gd name="connsiteX8" fmla="*/ 4008329 w 5260932"/>
              <a:gd name="connsiteY8" fmla="*/ 701457 h 876822"/>
              <a:gd name="connsiteX9" fmla="*/ 5260932 w 5260932"/>
              <a:gd name="connsiteY9" fmla="*/ 876822 h 87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60932" h="876822">
                <a:moveTo>
                  <a:pt x="5260932" y="876822"/>
                </a:moveTo>
                <a:lnTo>
                  <a:pt x="0" y="864296"/>
                </a:lnTo>
                <a:lnTo>
                  <a:pt x="0" y="0"/>
                </a:lnTo>
                <a:lnTo>
                  <a:pt x="513567" y="338203"/>
                </a:lnTo>
                <a:lnTo>
                  <a:pt x="1402915" y="388307"/>
                </a:lnTo>
                <a:lnTo>
                  <a:pt x="2167003" y="613775"/>
                </a:lnTo>
                <a:lnTo>
                  <a:pt x="2642992" y="563671"/>
                </a:lnTo>
                <a:lnTo>
                  <a:pt x="2981195" y="651353"/>
                </a:lnTo>
                <a:lnTo>
                  <a:pt x="4008329" y="701457"/>
                </a:lnTo>
                <a:lnTo>
                  <a:pt x="5260932" y="876822"/>
                </a:lnTo>
                <a:close/>
              </a:path>
            </a:pathLst>
          </a:custGeom>
          <a:solidFill>
            <a:srgbClr val="1D1D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CHỮ: Nhóm 2">
            <a:extLst>
              <a:ext uri="{FF2B5EF4-FFF2-40B4-BE49-F238E27FC236}">
                <a16:creationId xmlns:a16="http://schemas.microsoft.com/office/drawing/2014/main" id="{A73C2C88-E778-46AA-9A4D-61A9F0613856}"/>
              </a:ext>
            </a:extLst>
          </p:cNvPr>
          <p:cNvSpPr txBox="1"/>
          <p:nvPr/>
        </p:nvSpPr>
        <p:spPr>
          <a:xfrm>
            <a:off x="5085673" y="4690850"/>
            <a:ext cx="2073185" cy="584775"/>
          </a:xfrm>
          <a:prstGeom prst="rect">
            <a:avLst/>
          </a:prstGeom>
          <a:noFill/>
        </p:spPr>
        <p:txBody>
          <a:bodyPr wrap="square" rtlCol="0">
            <a:spAutoFit/>
          </a:bodyPr>
          <a:lstStyle/>
          <a:p>
            <a:pPr algn="ctr"/>
            <a:r>
              <a:rPr lang="en-US" sz="3200" b="1">
                <a:solidFill>
                  <a:srgbClr val="01ADB5"/>
                </a:solidFill>
                <a:latin typeface="Stencil" panose="040409050D0802020404" pitchFamily="82" charset="0"/>
              </a:rPr>
              <a:t>NHÓM 11</a:t>
            </a:r>
            <a:endParaRPr lang="vi-VN" sz="3200" b="1">
              <a:solidFill>
                <a:srgbClr val="01ADB5"/>
              </a:solidFill>
            </a:endParaRPr>
          </a:p>
        </p:txBody>
      </p:sp>
      <p:sp>
        <p:nvSpPr>
          <p:cNvPr id="2" name="Ô Nội dung Tổng quan">
            <a:extLst>
              <a:ext uri="{FF2B5EF4-FFF2-40B4-BE49-F238E27FC236}">
                <a16:creationId xmlns:a16="http://schemas.microsoft.com/office/drawing/2014/main" id="{0346B22C-B64D-4E7A-9977-B5A9A6C9C76D}"/>
              </a:ext>
            </a:extLst>
          </p:cNvPr>
          <p:cNvSpPr/>
          <p:nvPr/>
        </p:nvSpPr>
        <p:spPr>
          <a:xfrm>
            <a:off x="5471344" y="2684071"/>
            <a:ext cx="1104908" cy="11049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3" name="Group 32">
            <a:extLst>
              <a:ext uri="{FF2B5EF4-FFF2-40B4-BE49-F238E27FC236}">
                <a16:creationId xmlns:a16="http://schemas.microsoft.com/office/drawing/2014/main" id="{299804F0-9F33-4AA3-9CAC-7771346E41DD}"/>
              </a:ext>
            </a:extLst>
          </p:cNvPr>
          <p:cNvGrpSpPr/>
          <p:nvPr/>
        </p:nvGrpSpPr>
        <p:grpSpPr>
          <a:xfrm>
            <a:off x="10831795" y="587813"/>
            <a:ext cx="1350499" cy="6262692"/>
            <a:chOff x="10458385" y="595308"/>
            <a:chExt cx="1350499" cy="6262692"/>
          </a:xfrm>
        </p:grpSpPr>
        <p:sp>
          <p:nvSpPr>
            <p:cNvPr id="30" name="Freeform: Shape 29">
              <a:extLst>
                <a:ext uri="{FF2B5EF4-FFF2-40B4-BE49-F238E27FC236}">
                  <a16:creationId xmlns:a16="http://schemas.microsoft.com/office/drawing/2014/main" id="{9AD0D089-63A7-47BE-8E54-91F1805F7C57}"/>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1" name="Straight Connector 10">
              <a:extLst>
                <a:ext uri="{FF2B5EF4-FFF2-40B4-BE49-F238E27FC236}">
                  <a16:creationId xmlns:a16="http://schemas.microsoft.com/office/drawing/2014/main" id="{3125D518-2B3D-4A0F-97C9-71904AB20864}"/>
                </a:ext>
              </a:extLst>
            </p:cNvPr>
            <p:cNvCxnSpPr>
              <a:endCxn id="30"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76" name="Group 75">
            <a:extLst>
              <a:ext uri="{FF2B5EF4-FFF2-40B4-BE49-F238E27FC236}">
                <a16:creationId xmlns:a16="http://schemas.microsoft.com/office/drawing/2014/main" id="{0E02CDAF-E86B-4A38-A2F8-74E0426F3A49}"/>
              </a:ext>
            </a:extLst>
          </p:cNvPr>
          <p:cNvGrpSpPr/>
          <p:nvPr/>
        </p:nvGrpSpPr>
        <p:grpSpPr>
          <a:xfrm>
            <a:off x="8837902" y="5439827"/>
            <a:ext cx="736717" cy="1393703"/>
            <a:chOff x="6156878" y="1263490"/>
            <a:chExt cx="2445840" cy="5564834"/>
          </a:xfrm>
          <a:solidFill>
            <a:schemeClr val="tx1">
              <a:lumMod val="65000"/>
              <a:lumOff val="35000"/>
              <a:alpha val="60000"/>
            </a:schemeClr>
          </a:solidFill>
        </p:grpSpPr>
        <p:sp>
          <p:nvSpPr>
            <p:cNvPr id="77" name="Rectangle 76">
              <a:extLst>
                <a:ext uri="{FF2B5EF4-FFF2-40B4-BE49-F238E27FC236}">
                  <a16:creationId xmlns:a16="http://schemas.microsoft.com/office/drawing/2014/main" id="{EFAD61AA-87A8-4532-BED0-F03DC08E361F}"/>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Rectangle 77">
              <a:extLst>
                <a:ext uri="{FF2B5EF4-FFF2-40B4-BE49-F238E27FC236}">
                  <a16:creationId xmlns:a16="http://schemas.microsoft.com/office/drawing/2014/main" id="{AF19B973-FF45-4254-AF9A-1E052247802A}"/>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78">
              <a:extLst>
                <a:ext uri="{FF2B5EF4-FFF2-40B4-BE49-F238E27FC236}">
                  <a16:creationId xmlns:a16="http://schemas.microsoft.com/office/drawing/2014/main" id="{48E8C6B7-CCDF-4CC7-8BA0-CB7E5C6E4D81}"/>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Rectangle 79">
              <a:extLst>
                <a:ext uri="{FF2B5EF4-FFF2-40B4-BE49-F238E27FC236}">
                  <a16:creationId xmlns:a16="http://schemas.microsoft.com/office/drawing/2014/main" id="{1F38376C-0DAD-4E4C-B37C-A26C6632B324}"/>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3422414A-EF89-4692-9786-296D46AA23A7}"/>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03B78618-47D5-4F98-96B7-89E3030EE046}"/>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06A33702-6969-4DC0-B278-1105E2549990}"/>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CC54541A-C2A5-48E5-8B30-29421F7D5CAC}"/>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84">
              <a:extLst>
                <a:ext uri="{FF2B5EF4-FFF2-40B4-BE49-F238E27FC236}">
                  <a16:creationId xmlns:a16="http://schemas.microsoft.com/office/drawing/2014/main" id="{195A49AD-9D5E-4969-BEFD-7134A496B9B6}"/>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Rectangle 85">
              <a:extLst>
                <a:ext uri="{FF2B5EF4-FFF2-40B4-BE49-F238E27FC236}">
                  <a16:creationId xmlns:a16="http://schemas.microsoft.com/office/drawing/2014/main" id="{69A976CC-C40B-4045-8869-3CB1AC992529}"/>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08129403-E865-4AE3-A821-4803A0BBB198}"/>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Rectangle 87">
              <a:extLst>
                <a:ext uri="{FF2B5EF4-FFF2-40B4-BE49-F238E27FC236}">
                  <a16:creationId xmlns:a16="http://schemas.microsoft.com/office/drawing/2014/main" id="{D781F1DA-1937-49FB-9F50-8F5ACADA6A83}"/>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Rectangle 88">
              <a:extLst>
                <a:ext uri="{FF2B5EF4-FFF2-40B4-BE49-F238E27FC236}">
                  <a16:creationId xmlns:a16="http://schemas.microsoft.com/office/drawing/2014/main" id="{18088159-06BA-4AD0-8B7C-D9F58E17FED5}"/>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9ECFFB16-6AEE-4942-B592-3D53930F6254}"/>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1" name="Rectangle 90">
              <a:extLst>
                <a:ext uri="{FF2B5EF4-FFF2-40B4-BE49-F238E27FC236}">
                  <a16:creationId xmlns:a16="http://schemas.microsoft.com/office/drawing/2014/main" id="{C2C4F3EF-1D7B-467D-BDD4-8A33ABA1BA79}"/>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2" name="Rectangle 91">
              <a:extLst>
                <a:ext uri="{FF2B5EF4-FFF2-40B4-BE49-F238E27FC236}">
                  <a16:creationId xmlns:a16="http://schemas.microsoft.com/office/drawing/2014/main" id="{56360B42-6D13-47F0-B050-14C4AA5F9A65}"/>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1028" name="Picture 4" descr="Index of /~pptlabs/dev/shapes">
            <a:extLst>
              <a:ext uri="{FF2B5EF4-FFF2-40B4-BE49-F238E27FC236}">
                <a16:creationId xmlns:a16="http://schemas.microsoft.com/office/drawing/2014/main" id="{E0A63AC1-E040-4973-9E68-CA2FFE87507E}"/>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2161884" y="5736461"/>
            <a:ext cx="1447926" cy="1447926"/>
          </a:xfrm>
          <a:prstGeom prst="rect">
            <a:avLst/>
          </a:prstGeom>
          <a:noFill/>
          <a:extLst>
            <a:ext uri="{909E8E84-426E-40DD-AFC4-6F175D3DCCD1}">
              <a14:hiddenFill xmlns:a14="http://schemas.microsoft.com/office/drawing/2010/main">
                <a:solidFill>
                  <a:srgbClr val="FFFFFF"/>
                </a:solidFill>
              </a14:hiddenFill>
            </a:ext>
          </a:extLst>
        </p:spPr>
      </p:pic>
      <p:grpSp>
        <p:nvGrpSpPr>
          <p:cNvPr id="59" name="Group 58">
            <a:extLst>
              <a:ext uri="{FF2B5EF4-FFF2-40B4-BE49-F238E27FC236}">
                <a16:creationId xmlns:a16="http://schemas.microsoft.com/office/drawing/2014/main" id="{F98F9A65-42A3-4C00-9CF2-36393A2A81F9}"/>
              </a:ext>
            </a:extLst>
          </p:cNvPr>
          <p:cNvGrpSpPr/>
          <p:nvPr/>
        </p:nvGrpSpPr>
        <p:grpSpPr>
          <a:xfrm>
            <a:off x="9465116" y="4866751"/>
            <a:ext cx="1145426" cy="2005673"/>
            <a:chOff x="6156879" y="1263490"/>
            <a:chExt cx="2445841" cy="5564834"/>
          </a:xfrm>
          <a:solidFill>
            <a:srgbClr val="7F7F7F">
              <a:alpha val="60000"/>
            </a:srgbClr>
          </a:solidFill>
        </p:grpSpPr>
        <p:sp>
          <p:nvSpPr>
            <p:cNvPr id="60" name="Rectangle 59">
              <a:extLst>
                <a:ext uri="{FF2B5EF4-FFF2-40B4-BE49-F238E27FC236}">
                  <a16:creationId xmlns:a16="http://schemas.microsoft.com/office/drawing/2014/main" id="{AA0E5F05-9FB7-4DFD-8EE6-6513E1DC5257}"/>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Rectangle 60">
              <a:extLst>
                <a:ext uri="{FF2B5EF4-FFF2-40B4-BE49-F238E27FC236}">
                  <a16:creationId xmlns:a16="http://schemas.microsoft.com/office/drawing/2014/main" id="{330404FB-23A1-4F59-986B-824D4ABDC3A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61">
              <a:extLst>
                <a:ext uri="{FF2B5EF4-FFF2-40B4-BE49-F238E27FC236}">
                  <a16:creationId xmlns:a16="http://schemas.microsoft.com/office/drawing/2014/main" id="{BF6733CC-0AF4-4C4C-89A5-36CC0DFEB5AC}"/>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Rectangle 62">
              <a:extLst>
                <a:ext uri="{FF2B5EF4-FFF2-40B4-BE49-F238E27FC236}">
                  <a16:creationId xmlns:a16="http://schemas.microsoft.com/office/drawing/2014/main" id="{F8963B58-44F7-43B4-A0C0-D7F04C031651}"/>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Rectangle 63">
              <a:extLst>
                <a:ext uri="{FF2B5EF4-FFF2-40B4-BE49-F238E27FC236}">
                  <a16:creationId xmlns:a16="http://schemas.microsoft.com/office/drawing/2014/main" id="{F7E9C355-3BBA-4714-8609-22E30DD0947A}"/>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Rectangle 64">
              <a:extLst>
                <a:ext uri="{FF2B5EF4-FFF2-40B4-BE49-F238E27FC236}">
                  <a16:creationId xmlns:a16="http://schemas.microsoft.com/office/drawing/2014/main" id="{4AB1E53A-7D41-47A0-8F80-0B1BAD3BC45A}"/>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Rectangle 65">
              <a:extLst>
                <a:ext uri="{FF2B5EF4-FFF2-40B4-BE49-F238E27FC236}">
                  <a16:creationId xmlns:a16="http://schemas.microsoft.com/office/drawing/2014/main" id="{CD4228ED-0D1C-4A19-88FA-61E4822F4A80}"/>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a:extLst>
                <a:ext uri="{FF2B5EF4-FFF2-40B4-BE49-F238E27FC236}">
                  <a16:creationId xmlns:a16="http://schemas.microsoft.com/office/drawing/2014/main" id="{1921CFE0-8996-477B-8361-1E2DAF7A037C}"/>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E0FB5E7A-8AEC-4213-BC3D-81C5DEC287A8}"/>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Rectangle 68">
              <a:extLst>
                <a:ext uri="{FF2B5EF4-FFF2-40B4-BE49-F238E27FC236}">
                  <a16:creationId xmlns:a16="http://schemas.microsoft.com/office/drawing/2014/main" id="{506C58F8-1872-445E-93C6-B0225D9B05ED}"/>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Rectangle 69">
              <a:extLst>
                <a:ext uri="{FF2B5EF4-FFF2-40B4-BE49-F238E27FC236}">
                  <a16:creationId xmlns:a16="http://schemas.microsoft.com/office/drawing/2014/main" id="{8A991BD1-129B-437F-8235-EEF62F4DAF71}"/>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Rectangle 70">
              <a:extLst>
                <a:ext uri="{FF2B5EF4-FFF2-40B4-BE49-F238E27FC236}">
                  <a16:creationId xmlns:a16="http://schemas.microsoft.com/office/drawing/2014/main" id="{CC18AA32-85FA-4A50-BA78-8EEDF07D72F1}"/>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1787B15B-35CC-4DFA-ABDF-E3839CE34BC6}"/>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2D7049BB-274F-4333-94A3-4050B3873A3D}"/>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Rectangle 73">
              <a:extLst>
                <a:ext uri="{FF2B5EF4-FFF2-40B4-BE49-F238E27FC236}">
                  <a16:creationId xmlns:a16="http://schemas.microsoft.com/office/drawing/2014/main" id="{325F9716-84F3-4638-8B85-9736057E0E21}"/>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Rectangle 74">
              <a:extLst>
                <a:ext uri="{FF2B5EF4-FFF2-40B4-BE49-F238E27FC236}">
                  <a16:creationId xmlns:a16="http://schemas.microsoft.com/office/drawing/2014/main" id="{E1DDEEA4-4372-430B-8576-273D96A4E598}"/>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9" name="Group 38">
            <a:extLst>
              <a:ext uri="{FF2B5EF4-FFF2-40B4-BE49-F238E27FC236}">
                <a16:creationId xmlns:a16="http://schemas.microsoft.com/office/drawing/2014/main" id="{214F3B4C-9484-40F2-9B05-0C44B76C290C}"/>
              </a:ext>
            </a:extLst>
          </p:cNvPr>
          <p:cNvGrpSpPr/>
          <p:nvPr/>
        </p:nvGrpSpPr>
        <p:grpSpPr>
          <a:xfrm>
            <a:off x="10428105" y="3954307"/>
            <a:ext cx="933795" cy="2911217"/>
            <a:chOff x="6156878" y="1263490"/>
            <a:chExt cx="2445840" cy="5564834"/>
          </a:xfrm>
          <a:solidFill>
            <a:schemeClr val="tx1">
              <a:lumMod val="95000"/>
              <a:lumOff val="5000"/>
              <a:alpha val="60000"/>
            </a:schemeClr>
          </a:solidFill>
        </p:grpSpPr>
        <p:sp>
          <p:nvSpPr>
            <p:cNvPr id="37" name="Rectangle 36">
              <a:extLst>
                <a:ext uri="{FF2B5EF4-FFF2-40B4-BE49-F238E27FC236}">
                  <a16:creationId xmlns:a16="http://schemas.microsoft.com/office/drawing/2014/main" id="{30B2164C-A7F9-4305-9A65-5E644C02774E}"/>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8" name="Rectangle 37">
              <a:extLst>
                <a:ext uri="{FF2B5EF4-FFF2-40B4-BE49-F238E27FC236}">
                  <a16:creationId xmlns:a16="http://schemas.microsoft.com/office/drawing/2014/main" id="{067FAC16-23F9-419B-9EEE-C7323C7077B7}"/>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0" name="Rectangle 39">
              <a:extLst>
                <a:ext uri="{FF2B5EF4-FFF2-40B4-BE49-F238E27FC236}">
                  <a16:creationId xmlns:a16="http://schemas.microsoft.com/office/drawing/2014/main" id="{C6AD712D-D734-486F-9098-2A05ADC2FE97}"/>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1" name="Rectangle 40">
              <a:extLst>
                <a:ext uri="{FF2B5EF4-FFF2-40B4-BE49-F238E27FC236}">
                  <a16:creationId xmlns:a16="http://schemas.microsoft.com/office/drawing/2014/main" id="{3F5302A3-58E0-4606-A153-3AE838911CD6}"/>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Rectangle 45">
              <a:extLst>
                <a:ext uri="{FF2B5EF4-FFF2-40B4-BE49-F238E27FC236}">
                  <a16:creationId xmlns:a16="http://schemas.microsoft.com/office/drawing/2014/main" id="{70E1C235-B84C-4D74-95A6-458CD691EE15}"/>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7" name="Rectangle 46">
              <a:extLst>
                <a:ext uri="{FF2B5EF4-FFF2-40B4-BE49-F238E27FC236}">
                  <a16:creationId xmlns:a16="http://schemas.microsoft.com/office/drawing/2014/main" id="{7D7DD621-FD52-4907-8BCA-61599C83F378}"/>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Rectangle 47">
              <a:extLst>
                <a:ext uri="{FF2B5EF4-FFF2-40B4-BE49-F238E27FC236}">
                  <a16:creationId xmlns:a16="http://schemas.microsoft.com/office/drawing/2014/main" id="{6ACC49A9-6521-4A59-8CA3-94CE19F754A4}"/>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Rectangle 48">
              <a:extLst>
                <a:ext uri="{FF2B5EF4-FFF2-40B4-BE49-F238E27FC236}">
                  <a16:creationId xmlns:a16="http://schemas.microsoft.com/office/drawing/2014/main" id="{2305409E-2114-41A7-B491-A0F490D7DE5D}"/>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Rectangle 49">
              <a:extLst>
                <a:ext uri="{FF2B5EF4-FFF2-40B4-BE49-F238E27FC236}">
                  <a16:creationId xmlns:a16="http://schemas.microsoft.com/office/drawing/2014/main" id="{4E898CDD-C069-4C71-A3D7-41C7D387D8F7}"/>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Rectangle 50">
              <a:extLst>
                <a:ext uri="{FF2B5EF4-FFF2-40B4-BE49-F238E27FC236}">
                  <a16:creationId xmlns:a16="http://schemas.microsoft.com/office/drawing/2014/main" id="{94FB6E19-B9C3-4478-A218-DC6EB85BFD8B}"/>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Rectangle 51">
              <a:extLst>
                <a:ext uri="{FF2B5EF4-FFF2-40B4-BE49-F238E27FC236}">
                  <a16:creationId xmlns:a16="http://schemas.microsoft.com/office/drawing/2014/main" id="{2E8B03B9-568F-41E7-AFA9-C665350B6ADF}"/>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9225A1D3-37C3-487D-9907-A2639B8CA6EB}"/>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Rectangle 53">
              <a:extLst>
                <a:ext uri="{FF2B5EF4-FFF2-40B4-BE49-F238E27FC236}">
                  <a16:creationId xmlns:a16="http://schemas.microsoft.com/office/drawing/2014/main" id="{9B6364FC-F9F5-45FC-B7F4-C63A3A88C84F}"/>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ectangle 54">
              <a:extLst>
                <a:ext uri="{FF2B5EF4-FFF2-40B4-BE49-F238E27FC236}">
                  <a16:creationId xmlns:a16="http://schemas.microsoft.com/office/drawing/2014/main" id="{F00D196A-6ABD-49E4-AF6B-2B6A22143BC3}"/>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6" name="Rectangle 55">
              <a:extLst>
                <a:ext uri="{FF2B5EF4-FFF2-40B4-BE49-F238E27FC236}">
                  <a16:creationId xmlns:a16="http://schemas.microsoft.com/office/drawing/2014/main" id="{17C82BEA-DD1D-4803-AA90-92259EB13A0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a:extLst>
                <a:ext uri="{FF2B5EF4-FFF2-40B4-BE49-F238E27FC236}">
                  <a16:creationId xmlns:a16="http://schemas.microsoft.com/office/drawing/2014/main" id="{B007CB49-7ED1-4740-8E0E-E9EE15AEF34D}"/>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152" name="Picture 6" descr="Free Image on Pixabay - Airplane, Jet, Silhouette, Flight | Airplane  silhouette, Silhouette clip art, Plane silhouette">
            <a:extLst>
              <a:ext uri="{FF2B5EF4-FFF2-40B4-BE49-F238E27FC236}">
                <a16:creationId xmlns:a16="http://schemas.microsoft.com/office/drawing/2014/main" id="{C51F5B39-536E-48FD-8E5A-56C113EED699}"/>
              </a:ext>
            </a:extLst>
          </p:cNvPr>
          <p:cNvPicPr>
            <a:picLocks noChangeAspect="1" noChangeArrowheads="1"/>
          </p:cNvPicPr>
          <p:nvPr/>
        </p:nvPicPr>
        <p:blipFill>
          <a:blip r:embed="rId4" cstate="email">
            <a:duotone>
              <a:schemeClr val="accent3">
                <a:shade val="45000"/>
                <a:satMod val="135000"/>
              </a:schemeClr>
              <a:prstClr val="white"/>
            </a:duotone>
            <a:extLst>
              <a:ext uri="{28A0092B-C50C-407E-A947-70E740481C1C}">
                <a14:useLocalDpi xmlns:a14="http://schemas.microsoft.com/office/drawing/2010/main"/>
              </a:ext>
            </a:extLst>
          </a:blip>
          <a:srcRect/>
          <a:stretch>
            <a:fillRect/>
          </a:stretch>
        </p:blipFill>
        <p:spPr bwMode="auto">
          <a:xfrm flipH="1">
            <a:off x="12312217" y="1263490"/>
            <a:ext cx="990297" cy="560105"/>
          </a:xfrm>
          <a:prstGeom prst="rect">
            <a:avLst/>
          </a:prstGeom>
          <a:noFill/>
          <a:extLst>
            <a:ext uri="{909E8E84-426E-40DD-AFC4-6F175D3DCCD1}">
              <a14:hiddenFill xmlns:a14="http://schemas.microsoft.com/office/drawing/2010/main">
                <a:solidFill>
                  <a:srgbClr val="FFFFFF"/>
                </a:solidFill>
              </a14:hiddenFill>
            </a:ext>
          </a:extLst>
        </p:spPr>
      </p:pic>
      <p:sp>
        <p:nvSpPr>
          <p:cNvPr id="93" name="Rectangle 92">
            <a:extLst>
              <a:ext uri="{FF2B5EF4-FFF2-40B4-BE49-F238E27FC236}">
                <a16:creationId xmlns:a16="http://schemas.microsoft.com/office/drawing/2014/main" id="{FFC8C3CA-EA7C-4DD2-8E47-3228B075332E}"/>
              </a:ext>
            </a:extLst>
          </p:cNvPr>
          <p:cNvSpPr/>
          <p:nvPr/>
        </p:nvSpPr>
        <p:spPr>
          <a:xfrm>
            <a:off x="8938704" y="6845777"/>
            <a:ext cx="231233" cy="41093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Rectangle 5">
            <a:extLst>
              <a:ext uri="{FF2B5EF4-FFF2-40B4-BE49-F238E27FC236}">
                <a16:creationId xmlns:a16="http://schemas.microsoft.com/office/drawing/2014/main" id="{F559E30C-A843-4052-8313-F82CDBADC482}"/>
              </a:ext>
            </a:extLst>
          </p:cNvPr>
          <p:cNvSpPr/>
          <p:nvPr/>
        </p:nvSpPr>
        <p:spPr>
          <a:xfrm>
            <a:off x="7727527" y="6942122"/>
            <a:ext cx="1797107"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5">
            <a:extLst>
              <a:ext uri="{FF2B5EF4-FFF2-40B4-BE49-F238E27FC236}">
                <a16:creationId xmlns:a16="http://schemas.microsoft.com/office/drawing/2014/main" id="{D096358F-E9C2-419E-9691-81300E00390B}"/>
              </a:ext>
            </a:extLst>
          </p:cNvPr>
          <p:cNvSpPr/>
          <p:nvPr/>
        </p:nvSpPr>
        <p:spPr>
          <a:xfrm flipH="1">
            <a:off x="9496442" y="6876914"/>
            <a:ext cx="1202208" cy="1292071"/>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7">
            <a:extLst>
              <a:ext uri="{FF2B5EF4-FFF2-40B4-BE49-F238E27FC236}">
                <a16:creationId xmlns:a16="http://schemas.microsoft.com/office/drawing/2014/main" id="{73BE971B-09A8-45D1-B092-720A68D84096}"/>
              </a:ext>
            </a:extLst>
          </p:cNvPr>
          <p:cNvSpPr/>
          <p:nvPr/>
        </p:nvSpPr>
        <p:spPr>
          <a:xfrm rot="20405619">
            <a:off x="7418556" y="7284357"/>
            <a:ext cx="2245223"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7">
            <a:extLst>
              <a:ext uri="{FF2B5EF4-FFF2-40B4-BE49-F238E27FC236}">
                <a16:creationId xmlns:a16="http://schemas.microsoft.com/office/drawing/2014/main" id="{59BB94EE-94BF-457F-9475-5D3EAC289683}"/>
              </a:ext>
            </a:extLst>
          </p:cNvPr>
          <p:cNvSpPr/>
          <p:nvPr/>
        </p:nvSpPr>
        <p:spPr>
          <a:xfrm rot="1194381" flipH="1">
            <a:off x="9287549" y="7126998"/>
            <a:ext cx="1542875"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Freeform: Shape 97">
            <a:extLst>
              <a:ext uri="{FF2B5EF4-FFF2-40B4-BE49-F238E27FC236}">
                <a16:creationId xmlns:a16="http://schemas.microsoft.com/office/drawing/2014/main" id="{8411788D-6822-4BA0-9F63-7090B8C65549}"/>
              </a:ext>
            </a:extLst>
          </p:cNvPr>
          <p:cNvSpPr/>
          <p:nvPr/>
        </p:nvSpPr>
        <p:spPr>
          <a:xfrm>
            <a:off x="11017367" y="6909967"/>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99" name="Freeform: Shape 98">
            <a:extLst>
              <a:ext uri="{FF2B5EF4-FFF2-40B4-BE49-F238E27FC236}">
                <a16:creationId xmlns:a16="http://schemas.microsoft.com/office/drawing/2014/main" id="{06FE4CD3-B9D9-4843-A8A2-24B28F435B84}"/>
              </a:ext>
            </a:extLst>
          </p:cNvPr>
          <p:cNvSpPr/>
          <p:nvPr/>
        </p:nvSpPr>
        <p:spPr>
          <a:xfrm>
            <a:off x="11075558" y="6998819"/>
            <a:ext cx="612155"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00" name="Freeform: Shape 99">
            <a:extLst>
              <a:ext uri="{FF2B5EF4-FFF2-40B4-BE49-F238E27FC236}">
                <a16:creationId xmlns:a16="http://schemas.microsoft.com/office/drawing/2014/main" id="{F12B9747-A33F-40A4-999B-8F5EC683D361}"/>
              </a:ext>
            </a:extLst>
          </p:cNvPr>
          <p:cNvSpPr/>
          <p:nvPr/>
        </p:nvSpPr>
        <p:spPr>
          <a:xfrm>
            <a:off x="11084251" y="6874265"/>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01" name="Freeform: Shape 100">
            <a:extLst>
              <a:ext uri="{FF2B5EF4-FFF2-40B4-BE49-F238E27FC236}">
                <a16:creationId xmlns:a16="http://schemas.microsoft.com/office/drawing/2014/main" id="{752B4B78-33D7-4E98-A0A2-8BF22E5425A0}"/>
              </a:ext>
            </a:extLst>
          </p:cNvPr>
          <p:cNvSpPr/>
          <p:nvPr/>
        </p:nvSpPr>
        <p:spPr>
          <a:xfrm rot="21005791">
            <a:off x="11078235" y="6958544"/>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02" name="Freeform: Shape 101">
            <a:extLst>
              <a:ext uri="{FF2B5EF4-FFF2-40B4-BE49-F238E27FC236}">
                <a16:creationId xmlns:a16="http://schemas.microsoft.com/office/drawing/2014/main" id="{12D3977E-36CC-44B7-B8E5-0F9C9E0F13A9}"/>
              </a:ext>
            </a:extLst>
          </p:cNvPr>
          <p:cNvSpPr/>
          <p:nvPr/>
        </p:nvSpPr>
        <p:spPr>
          <a:xfrm>
            <a:off x="11139103" y="6969820"/>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03" name="Rectangle 102">
            <a:extLst>
              <a:ext uri="{FF2B5EF4-FFF2-40B4-BE49-F238E27FC236}">
                <a16:creationId xmlns:a16="http://schemas.microsoft.com/office/drawing/2014/main" id="{A24E28AB-957F-4ADD-BB0A-1F3B7449AE47}"/>
              </a:ext>
            </a:extLst>
          </p:cNvPr>
          <p:cNvSpPr/>
          <p:nvPr/>
        </p:nvSpPr>
        <p:spPr>
          <a:xfrm>
            <a:off x="8837902" y="6912534"/>
            <a:ext cx="441483" cy="8783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5EDD88AF-4AAF-40A1-9F28-B948A0F01756}"/>
              </a:ext>
            </a:extLst>
          </p:cNvPr>
          <p:cNvSpPr/>
          <p:nvPr/>
        </p:nvSpPr>
        <p:spPr>
          <a:xfrm>
            <a:off x="8820236" y="7056460"/>
            <a:ext cx="591184" cy="70663"/>
          </a:xfrm>
          <a:prstGeom prst="rect">
            <a:avLst/>
          </a:pr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9DE23D0E-A936-4693-96E5-0AC5A0B93132}"/>
              </a:ext>
            </a:extLst>
          </p:cNvPr>
          <p:cNvSpPr/>
          <p:nvPr/>
        </p:nvSpPr>
        <p:spPr>
          <a:xfrm>
            <a:off x="8945060" y="7001732"/>
            <a:ext cx="376764" cy="669944"/>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06" name="Straight Connector 105">
            <a:extLst>
              <a:ext uri="{FF2B5EF4-FFF2-40B4-BE49-F238E27FC236}">
                <a16:creationId xmlns:a16="http://schemas.microsoft.com/office/drawing/2014/main" id="{D3480F91-B006-42F0-9E49-129F7246FE0E}"/>
              </a:ext>
            </a:extLst>
          </p:cNvPr>
          <p:cNvCxnSpPr>
            <a:cxnSpLocks/>
          </p:cNvCxnSpPr>
          <p:nvPr/>
        </p:nvCxnSpPr>
        <p:spPr>
          <a:xfrm>
            <a:off x="9279385" y="7815803"/>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7" name="Rectangle 106">
            <a:extLst>
              <a:ext uri="{FF2B5EF4-FFF2-40B4-BE49-F238E27FC236}">
                <a16:creationId xmlns:a16="http://schemas.microsoft.com/office/drawing/2014/main" id="{D4886CDF-84FC-4CD7-8A80-975EC7CD45C6}"/>
              </a:ext>
            </a:extLst>
          </p:cNvPr>
          <p:cNvSpPr/>
          <p:nvPr/>
        </p:nvSpPr>
        <p:spPr>
          <a:xfrm>
            <a:off x="8216027" y="8457516"/>
            <a:ext cx="356059" cy="439107"/>
          </a:xfrm>
          <a:prstGeom prst="rect">
            <a:avLst/>
          </a:prstGeom>
          <a:solidFill>
            <a:schemeClr val="accent4">
              <a:lumMod val="60000"/>
              <a:lumOff val="40000"/>
            </a:schemeClr>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08" name="Straight Connector 107">
            <a:extLst>
              <a:ext uri="{FF2B5EF4-FFF2-40B4-BE49-F238E27FC236}">
                <a16:creationId xmlns:a16="http://schemas.microsoft.com/office/drawing/2014/main" id="{16D05104-E1C7-4F42-804D-EA108368E727}"/>
              </a:ext>
            </a:extLst>
          </p:cNvPr>
          <p:cNvCxnSpPr>
            <a:cxnSpLocks/>
            <a:stCxn id="107" idx="0"/>
            <a:endCxn id="107" idx="2"/>
          </p:cNvCxnSpPr>
          <p:nvPr/>
        </p:nvCxnSpPr>
        <p:spPr>
          <a:xfrm>
            <a:off x="8394057" y="8457516"/>
            <a:ext cx="0" cy="439107"/>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9A94B62A-1CFC-4C47-AB2B-206A7DD86263}"/>
              </a:ext>
            </a:extLst>
          </p:cNvPr>
          <p:cNvCxnSpPr>
            <a:stCxn id="107" idx="1"/>
            <a:endCxn id="107" idx="3"/>
          </p:cNvCxnSpPr>
          <p:nvPr/>
        </p:nvCxnSpPr>
        <p:spPr>
          <a:xfrm>
            <a:off x="8216027" y="8677070"/>
            <a:ext cx="356059" cy="0"/>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BD511D8F-3AA9-4375-832E-B7A150CACFDA}"/>
              </a:ext>
            </a:extLst>
          </p:cNvPr>
          <p:cNvCxnSpPr/>
          <p:nvPr/>
        </p:nvCxnSpPr>
        <p:spPr>
          <a:xfrm>
            <a:off x="6787261" y="7051243"/>
            <a:ext cx="5139664" cy="0"/>
          </a:xfrm>
          <a:prstGeom prst="line">
            <a:avLst/>
          </a:prstGeom>
          <a:ln w="57150">
            <a:solidFill>
              <a:srgbClr val="7F7F7F"/>
            </a:solidFill>
          </a:ln>
        </p:spPr>
        <p:style>
          <a:lnRef idx="1">
            <a:schemeClr val="accent1"/>
          </a:lnRef>
          <a:fillRef idx="0">
            <a:schemeClr val="accent1"/>
          </a:fillRef>
          <a:effectRef idx="0">
            <a:schemeClr val="accent1"/>
          </a:effectRef>
          <a:fontRef idx="minor">
            <a:schemeClr val="tx1"/>
          </a:fontRef>
        </p:style>
      </p:cxnSp>
      <p:sp>
        <p:nvSpPr>
          <p:cNvPr id="111" name="Freeform: Shape 110">
            <a:extLst>
              <a:ext uri="{FF2B5EF4-FFF2-40B4-BE49-F238E27FC236}">
                <a16:creationId xmlns:a16="http://schemas.microsoft.com/office/drawing/2014/main" id="{A8DC1F93-C07F-4644-8E10-260449C51DB2}"/>
              </a:ext>
            </a:extLst>
          </p:cNvPr>
          <p:cNvSpPr/>
          <p:nvPr/>
        </p:nvSpPr>
        <p:spPr>
          <a:xfrm>
            <a:off x="10806527" y="7009994"/>
            <a:ext cx="1104900" cy="2159000"/>
          </a:xfrm>
          <a:custGeom>
            <a:avLst/>
            <a:gdLst>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77900 w 1104900"/>
              <a:gd name="connsiteY21" fmla="*/ 58420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6412 w 1104900"/>
              <a:gd name="connsiteY29" fmla="*/ 1322387 h 2159000"/>
              <a:gd name="connsiteX30" fmla="*/ 596900 w 1104900"/>
              <a:gd name="connsiteY30" fmla="*/ 1752600 h 2159000"/>
              <a:gd name="connsiteX31" fmla="*/ 590550 w 1104900"/>
              <a:gd name="connsiteY31" fmla="*/ 2146300 h 2159000"/>
              <a:gd name="connsiteX32" fmla="*/ 419100 w 1104900"/>
              <a:gd name="connsiteY32" fmla="*/ 2159000 h 21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4900" h="2159000">
                <a:moveTo>
                  <a:pt x="419100" y="2159000"/>
                </a:moveTo>
                <a:lnTo>
                  <a:pt x="490538" y="1644650"/>
                </a:lnTo>
                <a:lnTo>
                  <a:pt x="431800" y="1282700"/>
                </a:lnTo>
                <a:lnTo>
                  <a:pt x="495300" y="977900"/>
                </a:lnTo>
                <a:lnTo>
                  <a:pt x="323850" y="692150"/>
                </a:lnTo>
                <a:lnTo>
                  <a:pt x="0" y="552450"/>
                </a:lnTo>
                <a:lnTo>
                  <a:pt x="330200" y="615950"/>
                </a:lnTo>
                <a:lnTo>
                  <a:pt x="495300" y="831850"/>
                </a:lnTo>
                <a:lnTo>
                  <a:pt x="400050" y="546100"/>
                </a:lnTo>
                <a:lnTo>
                  <a:pt x="292100" y="190500"/>
                </a:lnTo>
                <a:lnTo>
                  <a:pt x="457200" y="508000"/>
                </a:lnTo>
                <a:lnTo>
                  <a:pt x="533400" y="762000"/>
                </a:lnTo>
                <a:lnTo>
                  <a:pt x="533400" y="571500"/>
                </a:lnTo>
                <a:lnTo>
                  <a:pt x="577850" y="368300"/>
                </a:lnTo>
                <a:lnTo>
                  <a:pt x="622300" y="0"/>
                </a:lnTo>
                <a:lnTo>
                  <a:pt x="603250" y="596900"/>
                </a:lnTo>
                <a:lnTo>
                  <a:pt x="571500" y="774700"/>
                </a:lnTo>
                <a:lnTo>
                  <a:pt x="660400" y="654050"/>
                </a:lnTo>
                <a:lnTo>
                  <a:pt x="762000" y="495300"/>
                </a:lnTo>
                <a:lnTo>
                  <a:pt x="1003300" y="520700"/>
                </a:lnTo>
                <a:lnTo>
                  <a:pt x="1104900" y="488950"/>
                </a:lnTo>
                <a:lnTo>
                  <a:pt x="946150" y="565150"/>
                </a:lnTo>
                <a:lnTo>
                  <a:pt x="787400" y="546100"/>
                </a:lnTo>
                <a:lnTo>
                  <a:pt x="641350" y="781050"/>
                </a:lnTo>
                <a:lnTo>
                  <a:pt x="857250" y="800100"/>
                </a:lnTo>
                <a:lnTo>
                  <a:pt x="1028700" y="730250"/>
                </a:lnTo>
                <a:lnTo>
                  <a:pt x="876300" y="831850"/>
                </a:lnTo>
                <a:lnTo>
                  <a:pt x="647700" y="863600"/>
                </a:lnTo>
                <a:lnTo>
                  <a:pt x="577850" y="984250"/>
                </a:lnTo>
                <a:lnTo>
                  <a:pt x="506412" y="1322387"/>
                </a:lnTo>
                <a:lnTo>
                  <a:pt x="596900" y="1752600"/>
                </a:lnTo>
                <a:lnTo>
                  <a:pt x="590550" y="2146300"/>
                </a:lnTo>
                <a:lnTo>
                  <a:pt x="419100" y="215900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12" name="Group 111">
            <a:extLst>
              <a:ext uri="{FF2B5EF4-FFF2-40B4-BE49-F238E27FC236}">
                <a16:creationId xmlns:a16="http://schemas.microsoft.com/office/drawing/2014/main" id="{3155DD7C-B0C4-4C46-BAD0-2AD3F46D3028}"/>
              </a:ext>
            </a:extLst>
          </p:cNvPr>
          <p:cNvGrpSpPr/>
          <p:nvPr/>
        </p:nvGrpSpPr>
        <p:grpSpPr>
          <a:xfrm>
            <a:off x="6977447" y="6936082"/>
            <a:ext cx="306072" cy="1405839"/>
            <a:chOff x="4470189" y="4688431"/>
            <a:chExt cx="439924" cy="2169569"/>
          </a:xfrm>
          <a:solidFill>
            <a:srgbClr val="000000"/>
          </a:solidFill>
        </p:grpSpPr>
        <p:sp>
          <p:nvSpPr>
            <p:cNvPr id="113" name="Teardrop 112">
              <a:extLst>
                <a:ext uri="{FF2B5EF4-FFF2-40B4-BE49-F238E27FC236}">
                  <a16:creationId xmlns:a16="http://schemas.microsoft.com/office/drawing/2014/main" id="{7D03681D-24BE-4F52-99AD-BFDFC6BD71A9}"/>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4" name="Rectangle 113">
              <a:extLst>
                <a:ext uri="{FF2B5EF4-FFF2-40B4-BE49-F238E27FC236}">
                  <a16:creationId xmlns:a16="http://schemas.microsoft.com/office/drawing/2014/main" id="{66CE9ADF-03C3-4FAB-8FF0-B4118430884E}"/>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Rectangle 114">
              <a:extLst>
                <a:ext uri="{FF2B5EF4-FFF2-40B4-BE49-F238E27FC236}">
                  <a16:creationId xmlns:a16="http://schemas.microsoft.com/office/drawing/2014/main" id="{0D6E7169-B075-4D55-BE37-6920E325EA51}"/>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Rectangle 115">
              <a:extLst>
                <a:ext uri="{FF2B5EF4-FFF2-40B4-BE49-F238E27FC236}">
                  <a16:creationId xmlns:a16="http://schemas.microsoft.com/office/drawing/2014/main" id="{386E90EF-081F-48D6-A05C-29D8FA7879F7}"/>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7" name="Rectangle 116">
              <a:extLst>
                <a:ext uri="{FF2B5EF4-FFF2-40B4-BE49-F238E27FC236}">
                  <a16:creationId xmlns:a16="http://schemas.microsoft.com/office/drawing/2014/main" id="{C1A5047F-B175-418C-97D3-508921B580C4}"/>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2396622F-47B8-431E-8CCE-66DF72280C0A}"/>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Block Arc 118">
              <a:extLst>
                <a:ext uri="{FF2B5EF4-FFF2-40B4-BE49-F238E27FC236}">
                  <a16:creationId xmlns:a16="http://schemas.microsoft.com/office/drawing/2014/main" id="{3F3C532B-924A-4D7F-B523-35713DE379D0}"/>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0" name="Block Arc 119">
              <a:extLst>
                <a:ext uri="{FF2B5EF4-FFF2-40B4-BE49-F238E27FC236}">
                  <a16:creationId xmlns:a16="http://schemas.microsoft.com/office/drawing/2014/main" id="{B9F9528C-4518-40CF-8972-1D7C689C9C9F}"/>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sp>
        <p:nvSpPr>
          <p:cNvPr id="121" name="!!Mặttroi">
            <a:extLst>
              <a:ext uri="{FF2B5EF4-FFF2-40B4-BE49-F238E27FC236}">
                <a16:creationId xmlns:a16="http://schemas.microsoft.com/office/drawing/2014/main" id="{21FA3167-207E-49F9-B5BE-F1616D4C5F79}"/>
              </a:ext>
            </a:extLst>
          </p:cNvPr>
          <p:cNvSpPr/>
          <p:nvPr/>
        </p:nvSpPr>
        <p:spPr>
          <a:xfrm>
            <a:off x="-1294623" y="840184"/>
            <a:ext cx="7750389" cy="775038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2" name="Freeform: Shape 121">
            <a:extLst>
              <a:ext uri="{FF2B5EF4-FFF2-40B4-BE49-F238E27FC236}">
                <a16:creationId xmlns:a16="http://schemas.microsoft.com/office/drawing/2014/main" id="{176345DB-785B-4334-988E-D4327029E7C9}"/>
              </a:ext>
            </a:extLst>
          </p:cNvPr>
          <p:cNvSpPr/>
          <p:nvPr/>
        </p:nvSpPr>
        <p:spPr>
          <a:xfrm>
            <a:off x="3183180" y="7215979"/>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3235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3" name="Freeform: Shape 122">
            <a:extLst>
              <a:ext uri="{FF2B5EF4-FFF2-40B4-BE49-F238E27FC236}">
                <a16:creationId xmlns:a16="http://schemas.microsoft.com/office/drawing/2014/main" id="{913E1B01-3B0B-4BF4-AB4C-1DB8A74EB81D}"/>
              </a:ext>
            </a:extLst>
          </p:cNvPr>
          <p:cNvSpPr/>
          <p:nvPr/>
        </p:nvSpPr>
        <p:spPr>
          <a:xfrm>
            <a:off x="-2736340" y="7064343"/>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181B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29" name="Group 128">
            <a:extLst>
              <a:ext uri="{FF2B5EF4-FFF2-40B4-BE49-F238E27FC236}">
                <a16:creationId xmlns:a16="http://schemas.microsoft.com/office/drawing/2014/main" id="{A67D0D2C-E03C-4D69-830D-DE2061AC3FD1}"/>
              </a:ext>
            </a:extLst>
          </p:cNvPr>
          <p:cNvGrpSpPr/>
          <p:nvPr/>
        </p:nvGrpSpPr>
        <p:grpSpPr>
          <a:xfrm>
            <a:off x="-1120907" y="2384705"/>
            <a:ext cx="598732" cy="598732"/>
            <a:chOff x="5131700" y="2553809"/>
            <a:chExt cx="598732" cy="598732"/>
          </a:xfrm>
        </p:grpSpPr>
        <p:sp>
          <p:nvSpPr>
            <p:cNvPr id="130" name="Oval 129">
              <a:extLst>
                <a:ext uri="{FF2B5EF4-FFF2-40B4-BE49-F238E27FC236}">
                  <a16:creationId xmlns:a16="http://schemas.microsoft.com/office/drawing/2014/main" id="{EA19EEC1-AAC9-435F-9D90-9F0EFD50B6E5}"/>
                </a:ext>
              </a:extLst>
            </p:cNvPr>
            <p:cNvSpPr/>
            <p:nvPr/>
          </p:nvSpPr>
          <p:spPr>
            <a:xfrm>
              <a:off x="5131700" y="2553809"/>
              <a:ext cx="598732" cy="598732"/>
            </a:xfrm>
            <a:prstGeom prst="ellipse">
              <a:avLst/>
            </a:prstGeom>
            <a:gradFill flip="none" rotWithShape="1">
              <a:gsLst>
                <a:gs pos="48000">
                  <a:srgbClr val="DACD00">
                    <a:alpha val="46000"/>
                  </a:srgbClr>
                </a:gs>
                <a:gs pos="0">
                  <a:srgbClr val="FFFF00"/>
                </a:gs>
                <a:gs pos="100000">
                  <a:schemeClr val="accent4">
                    <a:alpha val="0"/>
                    <a:lumMod val="6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Chord 130">
              <a:extLst>
                <a:ext uri="{FF2B5EF4-FFF2-40B4-BE49-F238E27FC236}">
                  <a16:creationId xmlns:a16="http://schemas.microsoft.com/office/drawing/2014/main" id="{C8436422-9BFF-40C1-BBC6-71F977C9132A}"/>
                </a:ext>
              </a:extLst>
            </p:cNvPr>
            <p:cNvSpPr/>
            <p:nvPr/>
          </p:nvSpPr>
          <p:spPr>
            <a:xfrm rot="17810049" flipH="1">
              <a:off x="5414575" y="2812244"/>
              <a:ext cx="114267" cy="81863"/>
            </a:xfrm>
            <a:prstGeom prst="chord">
              <a:avLst>
                <a:gd name="adj1" fmla="val 21369858"/>
                <a:gd name="adj2" fmla="val 18187550"/>
              </a:avLst>
            </a:prstGeom>
            <a:solidFill>
              <a:srgbClr val="FFFF00">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Chord 131">
              <a:extLst>
                <a:ext uri="{FF2B5EF4-FFF2-40B4-BE49-F238E27FC236}">
                  <a16:creationId xmlns:a16="http://schemas.microsoft.com/office/drawing/2014/main" id="{F1B5EF89-A8AC-4A1A-9B7D-E0D181399054}"/>
                </a:ext>
              </a:extLst>
            </p:cNvPr>
            <p:cNvSpPr/>
            <p:nvPr/>
          </p:nvSpPr>
          <p:spPr>
            <a:xfrm rot="3789951">
              <a:off x="5333290" y="2812244"/>
              <a:ext cx="114267" cy="81863"/>
            </a:xfrm>
            <a:prstGeom prst="chord">
              <a:avLst>
                <a:gd name="adj1" fmla="val 21369858"/>
                <a:gd name="adj2" fmla="val 18187550"/>
              </a:avLst>
            </a:prstGeom>
            <a:solidFill>
              <a:srgbClr val="FFFF00">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3" name="Oval 132">
              <a:extLst>
                <a:ext uri="{FF2B5EF4-FFF2-40B4-BE49-F238E27FC236}">
                  <a16:creationId xmlns:a16="http://schemas.microsoft.com/office/drawing/2014/main" id="{4E899892-4AFE-4F23-80C7-733E2B2C7B5D}"/>
                </a:ext>
              </a:extLst>
            </p:cNvPr>
            <p:cNvSpPr/>
            <p:nvPr/>
          </p:nvSpPr>
          <p:spPr>
            <a:xfrm>
              <a:off x="5390424" y="2841350"/>
              <a:ext cx="81284" cy="81284"/>
            </a:xfrm>
            <a:prstGeom prst="ellipse">
              <a:avLst/>
            </a:prstGeom>
            <a:solidFill>
              <a:srgbClr val="FFFFFC">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34" name="Group 133">
            <a:extLst>
              <a:ext uri="{FF2B5EF4-FFF2-40B4-BE49-F238E27FC236}">
                <a16:creationId xmlns:a16="http://schemas.microsoft.com/office/drawing/2014/main" id="{272F325C-E281-4CF8-B031-0B811F320BCC}"/>
              </a:ext>
            </a:extLst>
          </p:cNvPr>
          <p:cNvGrpSpPr/>
          <p:nvPr/>
        </p:nvGrpSpPr>
        <p:grpSpPr>
          <a:xfrm>
            <a:off x="3279587" y="7022631"/>
            <a:ext cx="598732" cy="598732"/>
            <a:chOff x="5131700" y="2553809"/>
            <a:chExt cx="598732" cy="598732"/>
          </a:xfrm>
        </p:grpSpPr>
        <p:sp>
          <p:nvSpPr>
            <p:cNvPr id="135" name="Oval 134">
              <a:extLst>
                <a:ext uri="{FF2B5EF4-FFF2-40B4-BE49-F238E27FC236}">
                  <a16:creationId xmlns:a16="http://schemas.microsoft.com/office/drawing/2014/main" id="{C99D4E75-83BC-46AE-AC40-139B4EEAFE5C}"/>
                </a:ext>
              </a:extLst>
            </p:cNvPr>
            <p:cNvSpPr/>
            <p:nvPr/>
          </p:nvSpPr>
          <p:spPr>
            <a:xfrm>
              <a:off x="5131700" y="2553809"/>
              <a:ext cx="598732" cy="598732"/>
            </a:xfrm>
            <a:prstGeom prst="ellipse">
              <a:avLst/>
            </a:prstGeom>
            <a:gradFill flip="none" rotWithShape="1">
              <a:gsLst>
                <a:gs pos="48000">
                  <a:srgbClr val="FFF13F">
                    <a:alpha val="60000"/>
                  </a:srgbClr>
                </a:gs>
                <a:gs pos="0">
                  <a:srgbClr val="FFFF00"/>
                </a:gs>
                <a:gs pos="100000">
                  <a:schemeClr val="accent4">
                    <a:alpha val="0"/>
                    <a:lumMod val="6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Chord 135">
              <a:extLst>
                <a:ext uri="{FF2B5EF4-FFF2-40B4-BE49-F238E27FC236}">
                  <a16:creationId xmlns:a16="http://schemas.microsoft.com/office/drawing/2014/main" id="{C529D866-D779-499C-8A3A-9932992987F6}"/>
                </a:ext>
              </a:extLst>
            </p:cNvPr>
            <p:cNvSpPr/>
            <p:nvPr/>
          </p:nvSpPr>
          <p:spPr>
            <a:xfrm rot="17810049" flipH="1">
              <a:off x="5414575"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Chord 136">
              <a:extLst>
                <a:ext uri="{FF2B5EF4-FFF2-40B4-BE49-F238E27FC236}">
                  <a16:creationId xmlns:a16="http://schemas.microsoft.com/office/drawing/2014/main" id="{28761C67-8065-4997-ADA8-28C038F71CB2}"/>
                </a:ext>
              </a:extLst>
            </p:cNvPr>
            <p:cNvSpPr/>
            <p:nvPr/>
          </p:nvSpPr>
          <p:spPr>
            <a:xfrm rot="3789951">
              <a:off x="5333290"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Oval 137">
              <a:extLst>
                <a:ext uri="{FF2B5EF4-FFF2-40B4-BE49-F238E27FC236}">
                  <a16:creationId xmlns:a16="http://schemas.microsoft.com/office/drawing/2014/main" id="{7A856F65-2E79-4715-B14C-3E71DE13209E}"/>
                </a:ext>
              </a:extLst>
            </p:cNvPr>
            <p:cNvSpPr/>
            <p:nvPr/>
          </p:nvSpPr>
          <p:spPr>
            <a:xfrm>
              <a:off x="5390424" y="2841350"/>
              <a:ext cx="81284" cy="81284"/>
            </a:xfrm>
            <a:prstGeom prst="ellipse">
              <a:avLst/>
            </a:prstGeom>
            <a:solidFill>
              <a:srgbClr val="FFFF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40" name="Group 139">
            <a:extLst>
              <a:ext uri="{FF2B5EF4-FFF2-40B4-BE49-F238E27FC236}">
                <a16:creationId xmlns:a16="http://schemas.microsoft.com/office/drawing/2014/main" id="{0E4E132C-57CE-4816-9A9D-7E23CE69FF67}"/>
              </a:ext>
            </a:extLst>
          </p:cNvPr>
          <p:cNvGrpSpPr/>
          <p:nvPr/>
        </p:nvGrpSpPr>
        <p:grpSpPr>
          <a:xfrm>
            <a:off x="-852734" y="3909046"/>
            <a:ext cx="598732" cy="598732"/>
            <a:chOff x="5131700" y="2553809"/>
            <a:chExt cx="598732" cy="598732"/>
          </a:xfrm>
        </p:grpSpPr>
        <p:sp>
          <p:nvSpPr>
            <p:cNvPr id="141" name="Oval 140">
              <a:extLst>
                <a:ext uri="{FF2B5EF4-FFF2-40B4-BE49-F238E27FC236}">
                  <a16:creationId xmlns:a16="http://schemas.microsoft.com/office/drawing/2014/main" id="{0E21C797-E473-4BF4-A076-17E9AE2EB66E}"/>
                </a:ext>
              </a:extLst>
            </p:cNvPr>
            <p:cNvSpPr/>
            <p:nvPr/>
          </p:nvSpPr>
          <p:spPr>
            <a:xfrm>
              <a:off x="5131700" y="2553809"/>
              <a:ext cx="598732" cy="598732"/>
            </a:xfrm>
            <a:prstGeom prst="ellipse">
              <a:avLst/>
            </a:prstGeom>
            <a:gradFill flip="none" rotWithShape="1">
              <a:gsLst>
                <a:gs pos="48000">
                  <a:srgbClr val="FFF13F">
                    <a:alpha val="52000"/>
                  </a:srgbClr>
                </a:gs>
                <a:gs pos="0">
                  <a:srgbClr val="FFFF00"/>
                </a:gs>
                <a:gs pos="100000">
                  <a:schemeClr val="accent4">
                    <a:alpha val="0"/>
                    <a:lumMod val="6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2" name="Chord 141">
              <a:extLst>
                <a:ext uri="{FF2B5EF4-FFF2-40B4-BE49-F238E27FC236}">
                  <a16:creationId xmlns:a16="http://schemas.microsoft.com/office/drawing/2014/main" id="{5BF0F29E-7EBF-4E0F-A2BA-39396002E73D}"/>
                </a:ext>
              </a:extLst>
            </p:cNvPr>
            <p:cNvSpPr/>
            <p:nvPr/>
          </p:nvSpPr>
          <p:spPr>
            <a:xfrm rot="17810049" flipH="1">
              <a:off x="5414575"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3" name="Chord 142">
              <a:extLst>
                <a:ext uri="{FF2B5EF4-FFF2-40B4-BE49-F238E27FC236}">
                  <a16:creationId xmlns:a16="http://schemas.microsoft.com/office/drawing/2014/main" id="{FD5A86DD-13E0-4C4B-A2E2-7B69AB870516}"/>
                </a:ext>
              </a:extLst>
            </p:cNvPr>
            <p:cNvSpPr/>
            <p:nvPr/>
          </p:nvSpPr>
          <p:spPr>
            <a:xfrm rot="3789951">
              <a:off x="5333290"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4" name="Oval 143">
              <a:extLst>
                <a:ext uri="{FF2B5EF4-FFF2-40B4-BE49-F238E27FC236}">
                  <a16:creationId xmlns:a16="http://schemas.microsoft.com/office/drawing/2014/main" id="{87F98DEF-BD55-4B3B-8CE5-AC5BF272B5B5}"/>
                </a:ext>
              </a:extLst>
            </p:cNvPr>
            <p:cNvSpPr/>
            <p:nvPr/>
          </p:nvSpPr>
          <p:spPr>
            <a:xfrm>
              <a:off x="5390424" y="2841350"/>
              <a:ext cx="81284" cy="81284"/>
            </a:xfrm>
            <a:prstGeom prst="ellipse">
              <a:avLst/>
            </a:prstGeom>
            <a:solidFill>
              <a:srgbClr val="FFFF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8" name="Tán cây 1">
            <a:extLst>
              <a:ext uri="{FF2B5EF4-FFF2-40B4-BE49-F238E27FC236}">
                <a16:creationId xmlns:a16="http://schemas.microsoft.com/office/drawing/2014/main" id="{8097E476-A0BF-4B2D-BBD8-B9CF5C1731F7}"/>
              </a:ext>
            </a:extLst>
          </p:cNvPr>
          <p:cNvSpPr/>
          <p:nvPr/>
        </p:nvSpPr>
        <p:spPr>
          <a:xfrm>
            <a:off x="461717" y="2855324"/>
            <a:ext cx="1756373" cy="2886029"/>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
            <a:extLst>
              <a:ext uri="{FF2B5EF4-FFF2-40B4-BE49-F238E27FC236}">
                <a16:creationId xmlns:a16="http://schemas.microsoft.com/office/drawing/2014/main" id="{0C9B6483-BCE8-43D3-931E-D1CD997176BC}"/>
              </a:ext>
            </a:extLst>
          </p:cNvPr>
          <p:cNvSpPr/>
          <p:nvPr/>
        </p:nvSpPr>
        <p:spPr>
          <a:xfrm>
            <a:off x="976200" y="4089748"/>
            <a:ext cx="407511" cy="2768252"/>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Tán cây 1.2">
            <a:extLst>
              <a:ext uri="{FF2B5EF4-FFF2-40B4-BE49-F238E27FC236}">
                <a16:creationId xmlns:a16="http://schemas.microsoft.com/office/drawing/2014/main" id="{CA00B274-A055-4E4D-B0F7-14B8E55CE57B}"/>
              </a:ext>
            </a:extLst>
          </p:cNvPr>
          <p:cNvSpPr/>
          <p:nvPr/>
        </p:nvSpPr>
        <p:spPr>
          <a:xfrm>
            <a:off x="2716968" y="3130336"/>
            <a:ext cx="1930748" cy="2599290"/>
          </a:xfrm>
          <a:custGeom>
            <a:avLst/>
            <a:gdLst>
              <a:gd name="connsiteX0" fmla="*/ 878002 w 1930748"/>
              <a:gd name="connsiteY0" fmla="*/ 2543954 h 2599290"/>
              <a:gd name="connsiteX1" fmla="*/ 852950 w 1930748"/>
              <a:gd name="connsiteY1" fmla="*/ 2343538 h 2599290"/>
              <a:gd name="connsiteX2" fmla="*/ 389487 w 1930748"/>
              <a:gd name="connsiteY2" fmla="*/ 2581532 h 2599290"/>
              <a:gd name="connsiteX3" fmla="*/ 214122 w 1930748"/>
              <a:gd name="connsiteY3" fmla="*/ 2230804 h 2599290"/>
              <a:gd name="connsiteX4" fmla="*/ 1180 w 1930748"/>
              <a:gd name="connsiteY4" fmla="*/ 1829971 h 2599290"/>
              <a:gd name="connsiteX5" fmla="*/ 314331 w 1930748"/>
              <a:gd name="connsiteY5" fmla="*/ 1642080 h 2599290"/>
              <a:gd name="connsiteX6" fmla="*/ 1180 w 1930748"/>
              <a:gd name="connsiteY6" fmla="*/ 1291352 h 2599290"/>
              <a:gd name="connsiteX7" fmla="*/ 264227 w 1930748"/>
              <a:gd name="connsiteY7" fmla="*/ 840415 h 2599290"/>
              <a:gd name="connsiteX8" fmla="*/ 289279 w 1930748"/>
              <a:gd name="connsiteY8" fmla="*/ 389478 h 2599290"/>
              <a:gd name="connsiteX9" fmla="*/ 640007 w 1930748"/>
              <a:gd name="connsiteY9" fmla="*/ 364426 h 2599290"/>
              <a:gd name="connsiteX10" fmla="*/ 965684 w 1930748"/>
              <a:gd name="connsiteY10" fmla="*/ 1171 h 2599290"/>
              <a:gd name="connsiteX11" fmla="*/ 1328939 w 1930748"/>
              <a:gd name="connsiteY11" fmla="*/ 502212 h 2599290"/>
              <a:gd name="connsiteX12" fmla="*/ 1767350 w 1930748"/>
              <a:gd name="connsiteY12" fmla="*/ 677576 h 2599290"/>
              <a:gd name="connsiteX13" fmla="*/ 1642090 w 1930748"/>
              <a:gd name="connsiteY13" fmla="*/ 1153565 h 2599290"/>
              <a:gd name="connsiteX14" fmla="*/ 1930188 w 1930748"/>
              <a:gd name="connsiteY14" fmla="*/ 1642080 h 2599290"/>
              <a:gd name="connsiteX15" fmla="*/ 1554407 w 1930748"/>
              <a:gd name="connsiteY15" fmla="*/ 1955231 h 2599290"/>
              <a:gd name="connsiteX16" fmla="*/ 1767350 w 1930748"/>
              <a:gd name="connsiteY16" fmla="*/ 2418694 h 2599290"/>
              <a:gd name="connsiteX17" fmla="*/ 1203679 w 1930748"/>
              <a:gd name="connsiteY17" fmla="*/ 2594059 h 2599290"/>
              <a:gd name="connsiteX18" fmla="*/ 878002 w 1930748"/>
              <a:gd name="connsiteY18" fmla="*/ 2543954 h 25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0748" h="2599290">
                <a:moveTo>
                  <a:pt x="878002" y="2543954"/>
                </a:moveTo>
                <a:cubicBezTo>
                  <a:pt x="819547" y="2502201"/>
                  <a:pt x="934369" y="2337275"/>
                  <a:pt x="852950" y="2343538"/>
                </a:cubicBezTo>
                <a:cubicBezTo>
                  <a:pt x="771531" y="2349801"/>
                  <a:pt x="495958" y="2600321"/>
                  <a:pt x="389487" y="2581532"/>
                </a:cubicBezTo>
                <a:cubicBezTo>
                  <a:pt x="283016" y="2562743"/>
                  <a:pt x="278840" y="2356064"/>
                  <a:pt x="214122" y="2230804"/>
                </a:cubicBezTo>
                <a:cubicBezTo>
                  <a:pt x="149404" y="2105544"/>
                  <a:pt x="-15522" y="1928092"/>
                  <a:pt x="1180" y="1829971"/>
                </a:cubicBezTo>
                <a:cubicBezTo>
                  <a:pt x="17881" y="1731850"/>
                  <a:pt x="314331" y="1731850"/>
                  <a:pt x="314331" y="1642080"/>
                </a:cubicBezTo>
                <a:cubicBezTo>
                  <a:pt x="314331" y="1552310"/>
                  <a:pt x="9531" y="1424963"/>
                  <a:pt x="1180" y="1291352"/>
                </a:cubicBezTo>
                <a:cubicBezTo>
                  <a:pt x="-7171" y="1157741"/>
                  <a:pt x="216210" y="990727"/>
                  <a:pt x="264227" y="840415"/>
                </a:cubicBezTo>
                <a:cubicBezTo>
                  <a:pt x="312244" y="690103"/>
                  <a:pt x="226649" y="468809"/>
                  <a:pt x="289279" y="389478"/>
                </a:cubicBezTo>
                <a:cubicBezTo>
                  <a:pt x="351909" y="310147"/>
                  <a:pt x="527273" y="429144"/>
                  <a:pt x="640007" y="364426"/>
                </a:cubicBezTo>
                <a:cubicBezTo>
                  <a:pt x="752741" y="299708"/>
                  <a:pt x="850862" y="-21793"/>
                  <a:pt x="965684" y="1171"/>
                </a:cubicBezTo>
                <a:cubicBezTo>
                  <a:pt x="1080506" y="24135"/>
                  <a:pt x="1195328" y="389478"/>
                  <a:pt x="1328939" y="502212"/>
                </a:cubicBezTo>
                <a:cubicBezTo>
                  <a:pt x="1462550" y="614946"/>
                  <a:pt x="1715158" y="569017"/>
                  <a:pt x="1767350" y="677576"/>
                </a:cubicBezTo>
                <a:cubicBezTo>
                  <a:pt x="1819542" y="786135"/>
                  <a:pt x="1614950" y="992814"/>
                  <a:pt x="1642090" y="1153565"/>
                </a:cubicBezTo>
                <a:cubicBezTo>
                  <a:pt x="1669230" y="1314316"/>
                  <a:pt x="1944802" y="1508469"/>
                  <a:pt x="1930188" y="1642080"/>
                </a:cubicBezTo>
                <a:cubicBezTo>
                  <a:pt x="1915574" y="1775691"/>
                  <a:pt x="1581547" y="1825795"/>
                  <a:pt x="1554407" y="1955231"/>
                </a:cubicBezTo>
                <a:cubicBezTo>
                  <a:pt x="1527267" y="2084667"/>
                  <a:pt x="1825805" y="2312223"/>
                  <a:pt x="1767350" y="2418694"/>
                </a:cubicBezTo>
                <a:cubicBezTo>
                  <a:pt x="1708895" y="2525165"/>
                  <a:pt x="1345641" y="2577358"/>
                  <a:pt x="1203679" y="2594059"/>
                </a:cubicBezTo>
                <a:cubicBezTo>
                  <a:pt x="1061717" y="2610760"/>
                  <a:pt x="936457" y="2585707"/>
                  <a:pt x="878002" y="254395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Thân cây 1.2">
            <a:extLst>
              <a:ext uri="{FF2B5EF4-FFF2-40B4-BE49-F238E27FC236}">
                <a16:creationId xmlns:a16="http://schemas.microsoft.com/office/drawing/2014/main" id="{8E42450D-17AE-46B4-A738-04AB521FA3B8}"/>
              </a:ext>
            </a:extLst>
          </p:cNvPr>
          <p:cNvSpPr/>
          <p:nvPr/>
        </p:nvSpPr>
        <p:spPr>
          <a:xfrm>
            <a:off x="3425151" y="4164904"/>
            <a:ext cx="307605" cy="2693096"/>
          </a:xfrm>
          <a:custGeom>
            <a:avLst/>
            <a:gdLst>
              <a:gd name="connsiteX0" fmla="*/ 37578 w 450937"/>
              <a:gd name="connsiteY0" fmla="*/ 2642992 h 2693096"/>
              <a:gd name="connsiteX1" fmla="*/ 112734 w 450937"/>
              <a:gd name="connsiteY1" fmla="*/ 1465545 h 2693096"/>
              <a:gd name="connsiteX2" fmla="*/ 0 w 450937"/>
              <a:gd name="connsiteY2" fmla="*/ 413359 h 2693096"/>
              <a:gd name="connsiteX3" fmla="*/ 162838 w 450937"/>
              <a:gd name="connsiteY3" fmla="*/ 1027134 h 2693096"/>
              <a:gd name="connsiteX4" fmla="*/ 200416 w 450937"/>
              <a:gd name="connsiteY4" fmla="*/ 0 h 2693096"/>
              <a:gd name="connsiteX5" fmla="*/ 275573 w 450937"/>
              <a:gd name="connsiteY5" fmla="*/ 1089764 h 2693096"/>
              <a:gd name="connsiteX6" fmla="*/ 450937 w 450937"/>
              <a:gd name="connsiteY6" fmla="*/ 563671 h 2693096"/>
              <a:gd name="connsiteX7" fmla="*/ 325677 w 450937"/>
              <a:gd name="connsiteY7" fmla="*/ 1528175 h 2693096"/>
              <a:gd name="connsiteX8" fmla="*/ 388307 w 450937"/>
              <a:gd name="connsiteY8" fmla="*/ 2693096 h 2693096"/>
              <a:gd name="connsiteX9" fmla="*/ 37578 w 450937"/>
              <a:gd name="connsiteY9" fmla="*/ 2642992 h 269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37" h="2693096">
                <a:moveTo>
                  <a:pt x="37578" y="2642992"/>
                </a:moveTo>
                <a:lnTo>
                  <a:pt x="112734" y="1465545"/>
                </a:lnTo>
                <a:lnTo>
                  <a:pt x="0" y="413359"/>
                </a:lnTo>
                <a:lnTo>
                  <a:pt x="162838" y="1027134"/>
                </a:lnTo>
                <a:lnTo>
                  <a:pt x="200416" y="0"/>
                </a:lnTo>
                <a:lnTo>
                  <a:pt x="275573" y="1089764"/>
                </a:lnTo>
                <a:lnTo>
                  <a:pt x="450937" y="563671"/>
                </a:lnTo>
                <a:lnTo>
                  <a:pt x="325677" y="1528175"/>
                </a:lnTo>
                <a:lnTo>
                  <a:pt x="388307" y="2693096"/>
                </a:lnTo>
                <a:lnTo>
                  <a:pt x="37578" y="264299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CHỮ: Điều Kiện Tự Nhiên">
            <a:extLst>
              <a:ext uri="{FF2B5EF4-FFF2-40B4-BE49-F238E27FC236}">
                <a16:creationId xmlns:a16="http://schemas.microsoft.com/office/drawing/2014/main" id="{A6AA631B-4872-4F3D-A442-999A1A651BCC}"/>
              </a:ext>
            </a:extLst>
          </p:cNvPr>
          <p:cNvSpPr txBox="1"/>
          <p:nvPr/>
        </p:nvSpPr>
        <p:spPr>
          <a:xfrm>
            <a:off x="1383711" y="823896"/>
            <a:ext cx="9736322" cy="3732432"/>
          </a:xfrm>
          <a:prstGeom prst="rect">
            <a:avLst/>
          </a:prstGeom>
          <a:noFill/>
        </p:spPr>
        <p:txBody>
          <a:bodyPr wrap="square">
            <a:spAutoFit/>
          </a:bodyPr>
          <a:lstStyle/>
          <a:p>
            <a:pPr algn="ctr">
              <a:lnSpc>
                <a:spcPct val="120000"/>
              </a:lnSpc>
              <a:spcBef>
                <a:spcPts val="5000"/>
              </a:spcBef>
              <a:spcAft>
                <a:spcPts val="600"/>
              </a:spcAft>
            </a:pPr>
            <a:r>
              <a:rPr lang="en-US" sz="4000" b="1">
                <a:solidFill>
                  <a:schemeClr val="bg1"/>
                </a:solidFill>
                <a:effectLst>
                  <a:outerShdw blurRad="38100" dist="38100" dir="2700000" algn="tl">
                    <a:srgbClr val="000000">
                      <a:alpha val="43137"/>
                    </a:srgbClr>
                  </a:outerShdw>
                </a:effectLst>
                <a:ea typeface="Calibri" panose="020F0502020204030204" pitchFamily="34" charset="0"/>
                <a:cs typeface="Mangal" panose="02040503050203030202" pitchFamily="18" charset="0"/>
              </a:rPr>
              <a:t>PHÂN TÍCH ĐƯỜNG LỐI CÔNG NGHIỆP HOÁ CỦA ĐCSVN QUA CÁC KỲ ĐẠI HỘI. MỘT SỐ THÀNH TỰU, HẠN CHẾ VÀ KHÓ KHĂN TRONG QUÁ TRÌNH CNH, HĐH CỦA VIỆT NAM GIAI ĐOẠN HIỆN NAY.</a:t>
            </a:r>
            <a:endParaRPr lang="vi-VN" sz="2800" b="1">
              <a:solidFill>
                <a:schemeClr val="bg1"/>
              </a:solidFill>
              <a:effectLst>
                <a:outerShdw blurRad="38100" dist="38100" dir="2700000" algn="tl">
                  <a:srgbClr val="000000">
                    <a:alpha val="43137"/>
                  </a:srgbClr>
                </a:outerShdw>
              </a:effectLst>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55001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2" fill="hold" nodeType="withEffect">
                                  <p:stCondLst>
                                    <p:cond delay="0"/>
                                  </p:stCondLst>
                                  <p:childTnLst>
                                    <p:anim calcmode="lin" valueType="num">
                                      <p:cBhvr additive="base">
                                        <p:cTn id="6" dur="10000"/>
                                        <p:tgtEl>
                                          <p:spTgt spid="1028"/>
                                        </p:tgtEl>
                                        <p:attrNameLst>
                                          <p:attrName>ppt_x</p:attrName>
                                        </p:attrNameLst>
                                      </p:cBhvr>
                                      <p:tavLst>
                                        <p:tav tm="0">
                                          <p:val>
                                            <p:strVal val="ppt_x"/>
                                          </p:val>
                                        </p:tav>
                                        <p:tav tm="100000">
                                          <p:val>
                                            <p:strVal val="1+ppt_w/2"/>
                                          </p:val>
                                        </p:tav>
                                      </p:tavLst>
                                    </p:anim>
                                    <p:anim calcmode="lin" valueType="num">
                                      <p:cBhvr additive="base">
                                        <p:cTn id="7" dur="10000"/>
                                        <p:tgtEl>
                                          <p:spTgt spid="1028"/>
                                        </p:tgtEl>
                                        <p:attrNameLst>
                                          <p:attrName>ppt_y</p:attrName>
                                        </p:attrNameLst>
                                      </p:cBhvr>
                                      <p:tavLst>
                                        <p:tav tm="0">
                                          <p:val>
                                            <p:strVal val="ppt_y"/>
                                          </p:val>
                                        </p:tav>
                                        <p:tav tm="100000">
                                          <p:val>
                                            <p:strVal val="ppt_y"/>
                                          </p:val>
                                        </p:tav>
                                      </p:tavLst>
                                    </p:anim>
                                    <p:set>
                                      <p:cBhvr>
                                        <p:cTn id="8" dur="1" fill="hold">
                                          <p:stCondLst>
                                            <p:cond delay="9999"/>
                                          </p:stCondLst>
                                        </p:cTn>
                                        <p:tgtEl>
                                          <p:spTgt spid="1028"/>
                                        </p:tgtEl>
                                        <p:attrNameLst>
                                          <p:attrName>style.visibility</p:attrName>
                                        </p:attrNameLst>
                                      </p:cBhvr>
                                      <p:to>
                                        <p:strVal val="hidden"/>
                                      </p:to>
                                    </p:set>
                                  </p:childTnLst>
                                </p:cTn>
                              </p:par>
                              <p:par>
                                <p:cTn id="9" presetID="42" presetClass="path" presetSubtype="0" fill="hold" nodeType="withEffect">
                                  <p:stCondLst>
                                    <p:cond delay="1500"/>
                                  </p:stCondLst>
                                  <p:childTnLst>
                                    <p:animMotion origin="layout" path="M -8.33333E-7 2.77556E-17 L -0.41823 -0.27454 " pathEditMode="relative" rAng="0" ptsTypes="AA">
                                      <p:cBhvr>
                                        <p:cTn id="10" dur="3000" fill="hold"/>
                                        <p:tgtEl>
                                          <p:spTgt spid="152"/>
                                        </p:tgtEl>
                                        <p:attrNameLst>
                                          <p:attrName>ppt_x</p:attrName>
                                          <p:attrName>ppt_y</p:attrName>
                                        </p:attrNameLst>
                                      </p:cBhvr>
                                      <p:rCtr x="-20911" y="-13727"/>
                                    </p:animMotion>
                                  </p:childTnLst>
                                </p:cTn>
                              </p:par>
                              <p:par>
                                <p:cTn id="11" presetID="1" presetClass="path" presetSubtype="0" repeatCount="indefinite" fill="hold" nodeType="withEffect">
                                  <p:stCondLst>
                                    <p:cond delay="0"/>
                                  </p:stCondLst>
                                  <p:childTnLst>
                                    <p:animMotion origin="layout" path="M 0.20365 0.14445 C 0.26979 0.14445 0.32331 0.22848 0.32331 0.33218 C 0.32331 0.43519 0.26979 0.51991 0.20365 0.51991 C 0.1375 0.51991 0.08399 0.43519 0.08399 0.33218 C 0.08399 0.22848 0.1375 0.14445 0.20365 0.14445 Z " pathEditMode="relative" rAng="0" ptsTypes="AAAAA">
                                      <p:cBhvr>
                                        <p:cTn id="12" dur="13000" fill="hold"/>
                                        <p:tgtEl>
                                          <p:spTgt spid="129"/>
                                        </p:tgtEl>
                                        <p:attrNameLst>
                                          <p:attrName>ppt_x</p:attrName>
                                          <p:attrName>ppt_y</p:attrName>
                                        </p:attrNameLst>
                                      </p:cBhvr>
                                      <p:rCtr x="0" y="18773"/>
                                    </p:animMotion>
                                  </p:childTnLst>
                                </p:cTn>
                              </p:par>
                              <p:par>
                                <p:cTn id="13" presetID="1" presetClass="path" presetSubtype="0" repeatCount="indefinite" fill="hold" nodeType="withEffect">
                                  <p:stCondLst>
                                    <p:cond delay="0"/>
                                  </p:stCondLst>
                                  <p:childTnLst>
                                    <p:animMotion origin="layout" path="M 0.00612 -0.21111 C -0.04753 -0.2162 -0.08919 -0.2912 -0.08659 -0.3787 C -0.08398 -0.46643 -0.03815 -0.53403 0.01549 -0.52893 C 0.06927 -0.52384 0.11068 -0.44815 0.10807 -0.36065 C 0.10547 -0.27291 0.0599 -0.20602 0.00612 -0.21111 Z " pathEditMode="relative" rAng="10980000" ptsTypes="AAAAA">
                                      <p:cBhvr>
                                        <p:cTn id="14" dur="11000" spd="-100000" fill="hold"/>
                                        <p:tgtEl>
                                          <p:spTgt spid="134"/>
                                        </p:tgtEl>
                                        <p:attrNameLst>
                                          <p:attrName>ppt_x</p:attrName>
                                          <p:attrName>ppt_y</p:attrName>
                                        </p:attrNameLst>
                                      </p:cBhvr>
                                      <p:rCtr x="469" y="-15880"/>
                                    </p:animMotion>
                                  </p:childTnLst>
                                </p:cTn>
                              </p:par>
                              <p:par>
                                <p:cTn id="15" presetID="1" presetClass="path" presetSubtype="0" repeatCount="indefinite" fill="hold" nodeType="withEffect">
                                  <p:stCondLst>
                                    <p:cond delay="0"/>
                                  </p:stCondLst>
                                  <p:childTnLst>
                                    <p:animMotion origin="layout" path="M 0.17591 0.19328 C 0.17591 0.1118 0.24088 0.04606 0.32135 0.04606 C 0.40156 0.04606 0.46745 0.1118 0.46745 0.19328 C 0.46745 0.27477 0.40156 0.34051 0.32135 0.34051 C 0.24088 0.34051 0.17591 0.27477 0.17591 0.19328 Z " pathEditMode="relative" rAng="16200000" ptsTypes="AAAAA">
                                      <p:cBhvr>
                                        <p:cTn id="16" dur="12000" fill="hold"/>
                                        <p:tgtEl>
                                          <p:spTgt spid="140"/>
                                        </p:tgtEl>
                                        <p:attrNameLst>
                                          <p:attrName>ppt_x</p:attrName>
                                          <p:attrName>ppt_y</p:attrName>
                                        </p:attrNameLst>
                                      </p:cBhvr>
                                      <p:rCtr x="14570" y="0"/>
                                    </p:animMotion>
                                  </p:childTnLst>
                                </p:cTn>
                              </p:par>
                              <p:par>
                                <p:cTn id="17" presetID="10" presetClass="entr" presetSubtype="0" fill="hold" nodeType="withEffect">
                                  <p:stCondLst>
                                    <p:cond delay="0"/>
                                  </p:stCondLst>
                                  <p:childTnLst>
                                    <p:set>
                                      <p:cBhvr>
                                        <p:cTn id="18" dur="1" fill="hold">
                                          <p:stCondLst>
                                            <p:cond delay="0"/>
                                          </p:stCondLst>
                                        </p:cTn>
                                        <p:tgtEl>
                                          <p:spTgt spid="129"/>
                                        </p:tgtEl>
                                        <p:attrNameLst>
                                          <p:attrName>style.visibility</p:attrName>
                                        </p:attrNameLst>
                                      </p:cBhvr>
                                      <p:to>
                                        <p:strVal val="visible"/>
                                      </p:to>
                                    </p:set>
                                    <p:animEffect transition="in" filter="fade">
                                      <p:cBhvr>
                                        <p:cTn id="19" dur="6000"/>
                                        <p:tgtEl>
                                          <p:spTgt spid="129"/>
                                        </p:tgtEl>
                                      </p:cBhvr>
                                    </p:animEffect>
                                  </p:childTnLst>
                                </p:cTn>
                              </p:par>
                              <p:par>
                                <p:cTn id="20" presetID="10" presetClass="entr" presetSubtype="0" fill="hold" nodeType="withEffect">
                                  <p:stCondLst>
                                    <p:cond delay="0"/>
                                  </p:stCondLst>
                                  <p:childTnLst>
                                    <p:set>
                                      <p:cBhvr>
                                        <p:cTn id="21" dur="1" fill="hold">
                                          <p:stCondLst>
                                            <p:cond delay="0"/>
                                          </p:stCondLst>
                                        </p:cTn>
                                        <p:tgtEl>
                                          <p:spTgt spid="134"/>
                                        </p:tgtEl>
                                        <p:attrNameLst>
                                          <p:attrName>style.visibility</p:attrName>
                                        </p:attrNameLst>
                                      </p:cBhvr>
                                      <p:to>
                                        <p:strVal val="visible"/>
                                      </p:to>
                                    </p:set>
                                    <p:animEffect transition="in" filter="fade">
                                      <p:cBhvr>
                                        <p:cTn id="22" dur="6000"/>
                                        <p:tgtEl>
                                          <p:spTgt spid="134"/>
                                        </p:tgtEl>
                                      </p:cBhvr>
                                    </p:animEffect>
                                  </p:childTnLst>
                                </p:cTn>
                              </p:par>
                              <p:par>
                                <p:cTn id="23" presetID="10" presetClass="entr" presetSubtype="0" fill="hold" nodeType="withEffect">
                                  <p:stCondLst>
                                    <p:cond delay="0"/>
                                  </p:stCondLst>
                                  <p:childTnLst>
                                    <p:set>
                                      <p:cBhvr>
                                        <p:cTn id="24" dur="1" fill="hold">
                                          <p:stCondLst>
                                            <p:cond delay="0"/>
                                          </p:stCondLst>
                                        </p:cTn>
                                        <p:tgtEl>
                                          <p:spTgt spid="140"/>
                                        </p:tgtEl>
                                        <p:attrNameLst>
                                          <p:attrName>style.visibility</p:attrName>
                                        </p:attrNameLst>
                                      </p:cBhvr>
                                      <p:to>
                                        <p:strVal val="visible"/>
                                      </p:to>
                                    </p:set>
                                    <p:animEffect transition="in" filter="fade">
                                      <p:cBhvr>
                                        <p:cTn id="25" dur="60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Ảnh đối ngoại" descr="Đóng góp của Ngoại giao Việt Nam vào chiến thắng lịch sử mùa Xuân năm 1975  - Thông tin đối ngoại - Sở Ngoại vụ tỉnh Vĩnh Phúc">
            <a:extLst>
              <a:ext uri="{FF2B5EF4-FFF2-40B4-BE49-F238E27FC236}">
                <a16:creationId xmlns:a16="http://schemas.microsoft.com/office/drawing/2014/main" id="{8B380FB1-3F14-4448-82DE-BFAB4D8E797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354038" y="434631"/>
            <a:ext cx="11483924" cy="5932564"/>
          </a:xfrm>
          <a:prstGeom prst="rect">
            <a:avLst/>
          </a:prstGeom>
          <a:noFill/>
          <a:extLst>
            <a:ext uri="{909E8E84-426E-40DD-AFC4-6F175D3DCCD1}">
              <a14:hiddenFill xmlns:a14="http://schemas.microsoft.com/office/drawing/2010/main">
                <a:solidFill>
                  <a:srgbClr val="FFFFFF"/>
                </a:solidFill>
              </a14:hiddenFill>
            </a:ext>
          </a:extLst>
        </p:spPr>
      </p:pic>
      <p:sp>
        <p:nvSpPr>
          <p:cNvPr id="44" name="!!vuong 2">
            <a:extLst>
              <a:ext uri="{FF2B5EF4-FFF2-40B4-BE49-F238E27FC236}">
                <a16:creationId xmlns:a16="http://schemas.microsoft.com/office/drawing/2014/main" id="{B4224276-83E2-4E04-B0A6-FA864C9F21AA}"/>
              </a:ext>
            </a:extLst>
          </p:cNvPr>
          <p:cNvSpPr/>
          <p:nvPr/>
        </p:nvSpPr>
        <p:spPr>
          <a:xfrm>
            <a:off x="354038" y="434630"/>
            <a:ext cx="11483924" cy="5803891"/>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16200000">
            <a:off x="3349675" y="-2165753"/>
            <a:ext cx="5536191" cy="11074400"/>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0800000">
            <a:off x="2497768" y="2293413"/>
            <a:ext cx="7436410" cy="3221903"/>
          </a:xfrm>
          <a:prstGeom prst="rect">
            <a:avLst/>
          </a:prstGeom>
          <a:solidFill>
            <a:schemeClr val="bg1">
              <a:lumMod val="85000"/>
            </a:schemeClr>
          </a:solidFill>
          <a:ln w="38100">
            <a:solidFill>
              <a:schemeClr val="bg1"/>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uong 0">
            <a:extLst>
              <a:ext uri="{FF2B5EF4-FFF2-40B4-BE49-F238E27FC236}">
                <a16:creationId xmlns:a16="http://schemas.microsoft.com/office/drawing/2014/main" id="{24B0F566-93EF-4D3A-94C7-AD90EF3D77EE}"/>
              </a:ext>
            </a:extLst>
          </p:cNvPr>
          <p:cNvSpPr/>
          <p:nvPr/>
        </p:nvSpPr>
        <p:spPr>
          <a:xfrm>
            <a:off x="-4682230" y="-7428553"/>
            <a:ext cx="21600000" cy="21600000"/>
          </a:xfrm>
          <a:prstGeom prst="diamond">
            <a:avLst/>
          </a:prstGeom>
          <a:noFill/>
          <a:ln w="330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2377280" y="1302882"/>
            <a:ext cx="7677385" cy="931089"/>
          </a:xfrm>
          <a:prstGeom prst="rect">
            <a:avLst/>
          </a:prstGeom>
          <a:noFill/>
        </p:spPr>
        <p:txBody>
          <a:bodyPr wrap="square">
            <a:spAutoFit/>
          </a:bodyPr>
          <a:lstStyle/>
          <a:p>
            <a:pPr lvl="0" algn="ctr">
              <a:lnSpc>
                <a:spcPct val="120000"/>
              </a:lnSpc>
              <a:spcBef>
                <a:spcPts val="600"/>
              </a:spcBef>
              <a:spcAft>
                <a:spcPts val="600"/>
              </a:spcAft>
            </a:pPr>
            <a:r>
              <a:rPr lang="en-US" sz="2400" b="1" kern="0">
                <a:solidFill>
                  <a:schemeClr val="bg1"/>
                </a:solidFill>
                <a:effectLst/>
                <a:latin typeface="Tahoma" panose="020B0604030504040204" pitchFamily="34" charset="0"/>
                <a:ea typeface="Tahoma" panose="020B0604030504040204" pitchFamily="34" charset="0"/>
                <a:cs typeface="Tahoma" panose="020B0604030504040204" pitchFamily="34" charset="0"/>
              </a:rPr>
              <a:t>ĐIỀU KIỆN </a:t>
            </a:r>
            <a:r>
              <a:rPr lang="en-US" sz="2400" b="1" kern="0">
                <a:solidFill>
                  <a:srgbClr val="44F5FE"/>
                </a:solidFill>
                <a:effectLst/>
                <a:latin typeface="Tahoma" panose="020B0604030504040204" pitchFamily="34" charset="0"/>
                <a:ea typeface="Tahoma" panose="020B0604030504040204" pitchFamily="34" charset="0"/>
                <a:cs typeface="Tahoma" panose="020B0604030504040204" pitchFamily="34" charset="0"/>
              </a:rPr>
              <a:t>KINH TẾ </a:t>
            </a:r>
            <a:r>
              <a:rPr lang="en-US" sz="2400" b="1" kern="0">
                <a:solidFill>
                  <a:schemeClr val="bg1"/>
                </a:solidFill>
                <a:effectLst/>
                <a:latin typeface="Tahoma" panose="020B0604030504040204" pitchFamily="34" charset="0"/>
                <a:ea typeface="Tahoma" panose="020B0604030504040204" pitchFamily="34" charset="0"/>
                <a:cs typeface="Tahoma" panose="020B0604030504040204" pitchFamily="34" charset="0"/>
              </a:rPr>
              <a:t>VÀ SỰ </a:t>
            </a:r>
            <a:r>
              <a:rPr lang="en-US" sz="2400" b="1" kern="0">
                <a:solidFill>
                  <a:srgbClr val="44F5FE"/>
                </a:solidFill>
                <a:effectLst/>
                <a:latin typeface="Tahoma" panose="020B0604030504040204" pitchFamily="34" charset="0"/>
                <a:ea typeface="Tahoma" panose="020B0604030504040204" pitchFamily="34" charset="0"/>
                <a:cs typeface="Tahoma" panose="020B0604030504040204" pitchFamily="34" charset="0"/>
              </a:rPr>
              <a:t>TÁC ĐỘNG </a:t>
            </a:r>
            <a:r>
              <a:rPr lang="en-US" sz="2400" b="1" kern="0">
                <a:solidFill>
                  <a:schemeClr val="bg1"/>
                </a:solidFill>
                <a:effectLst/>
                <a:latin typeface="Tahoma" panose="020B0604030504040204" pitchFamily="34" charset="0"/>
                <a:ea typeface="Tahoma" panose="020B0604030504040204" pitchFamily="34" charset="0"/>
                <a:cs typeface="Tahoma" panose="020B0604030504040204" pitchFamily="34" charset="0"/>
              </a:rPr>
              <a:t>ĐẾN HOẠT ĐỘNG ĐỐI NGOẠI CỦA VIỆT NAM</a:t>
            </a:r>
            <a:endParaRPr lang="vi-VN" sz="2400" b="1" kern="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47" name="TextBox 46">
            <a:extLst>
              <a:ext uri="{FF2B5EF4-FFF2-40B4-BE49-F238E27FC236}">
                <a16:creationId xmlns:a16="http://schemas.microsoft.com/office/drawing/2014/main" id="{C0479D0A-9D7A-410D-940D-22F05846D156}"/>
              </a:ext>
            </a:extLst>
          </p:cNvPr>
          <p:cNvSpPr txBox="1"/>
          <p:nvPr/>
        </p:nvSpPr>
        <p:spPr>
          <a:xfrm>
            <a:off x="5803984" y="543907"/>
            <a:ext cx="584033" cy="923330"/>
          </a:xfrm>
          <a:prstGeom prst="rect">
            <a:avLst/>
          </a:prstGeom>
          <a:noFill/>
        </p:spPr>
        <p:txBody>
          <a:bodyPr wrap="square" rtlCol="0">
            <a:spAutoFit/>
          </a:bodyPr>
          <a:lstStyle/>
          <a:p>
            <a:r>
              <a:rPr lang="en-US" sz="5400" b="1">
                <a:solidFill>
                  <a:schemeClr val="bg1"/>
                </a:solidFill>
                <a:cs typeface="Mangal" panose="02040503050203030202" pitchFamily="18" charset="0"/>
              </a:rPr>
              <a:t>3</a:t>
            </a:r>
            <a:endParaRPr lang="vi-VN" sz="5400" b="1">
              <a:solidFill>
                <a:schemeClr val="bg1"/>
              </a:solidFill>
              <a:cs typeface="Mangal" panose="02040503050203030202" pitchFamily="18" charset="0"/>
            </a:endParaRPr>
          </a:p>
        </p:txBody>
      </p:sp>
      <p:sp>
        <p:nvSpPr>
          <p:cNvPr id="19" name="TextBox 18">
            <a:extLst>
              <a:ext uri="{FF2B5EF4-FFF2-40B4-BE49-F238E27FC236}">
                <a16:creationId xmlns:a16="http://schemas.microsoft.com/office/drawing/2014/main" id="{C9A8C707-AF8C-4419-97E5-B95184755F48}"/>
              </a:ext>
            </a:extLst>
          </p:cNvPr>
          <p:cNvSpPr txBox="1"/>
          <p:nvPr/>
        </p:nvSpPr>
        <p:spPr>
          <a:xfrm>
            <a:off x="2284393" y="2293411"/>
            <a:ext cx="7436410" cy="3144451"/>
          </a:xfrm>
          <a:prstGeom prst="rect">
            <a:avLst/>
          </a:prstGeom>
          <a:noFill/>
        </p:spPr>
        <p:txBody>
          <a:bodyPr wrap="square">
            <a:spAutoFit/>
          </a:bodyPr>
          <a:lstStyle/>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sz="1800" b="1" err="1">
                <a:solidFill>
                  <a:srgbClr val="019299"/>
                </a:solidFill>
                <a:effectLst/>
                <a:latin typeface="Tahoma" panose="020B0604030504040204" pitchFamily="34" charset="0"/>
                <a:ea typeface="Tahoma" panose="020B0604030504040204" pitchFamily="34" charset="0"/>
                <a:cs typeface="Tahoma" panose="020B0604030504040204" pitchFamily="34" charset="0"/>
              </a:rPr>
              <a:t>Thuận</a:t>
            </a:r>
            <a:r>
              <a:rPr lang="en-US" sz="1800" b="1">
                <a:solidFill>
                  <a:srgbClr val="019299"/>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019299"/>
                </a:solidFill>
                <a:effectLst/>
                <a:latin typeface="Tahoma" panose="020B0604030504040204" pitchFamily="34" charset="0"/>
                <a:ea typeface="Tahoma" panose="020B0604030504040204" pitchFamily="34" charset="0"/>
                <a:cs typeface="Tahoma" panose="020B0604030504040204" pitchFamily="34" charset="0"/>
              </a:rPr>
              <a:t>lợi</a:t>
            </a:r>
            <a:r>
              <a:rPr lang="en-US" sz="1800" b="1">
                <a:solidFill>
                  <a:srgbClr val="019299"/>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điều</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kiện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kinh</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tế</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Nam</a:t>
            </a:r>
          </a:p>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Khó</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khăn</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điều</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kiện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kinh</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tế</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b="1">
                <a:latin typeface="Tahoma" panose="020B0604030504040204" pitchFamily="34" charset="0"/>
                <a:ea typeface="Tahoma" panose="020B0604030504040204" pitchFamily="34" charset="0"/>
                <a:cs typeface="Tahoma" panose="020B0604030504040204" pitchFamily="34" charset="0"/>
              </a:rPr>
              <a:t>Nam</a:t>
            </a:r>
          </a:p>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Tác</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động</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điều</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kiện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kinh</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tế</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đến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hoạt</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động</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đối</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ngoại</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Nam</a:t>
            </a:r>
          </a:p>
          <a:p>
            <a:pPr marL="1200150" lvl="2" indent="-285750" algn="just" fontAlgn="base">
              <a:lnSpc>
                <a:spcPct val="150000"/>
              </a:lnSpc>
              <a:spcBef>
                <a:spcPts val="600"/>
              </a:spcBef>
              <a:spcAft>
                <a:spcPts val="600"/>
              </a:spcAft>
              <a:buClr>
                <a:srgbClr val="000000"/>
              </a:buClr>
              <a:buFont typeface="Arial" panose="020B0604020202020204" pitchFamily="34" charset="0"/>
              <a:buChar char="•"/>
            </a:pPr>
            <a:r>
              <a:rPr lang="en-US" b="1" u="none" strike="noStrike" kern="0" spc="0" err="1">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Tác</a:t>
            </a:r>
            <a:r>
              <a:rPr lang="en-US" b="1" u="none" strike="noStrike" kern="0" spc="0">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u="none" strike="noStrike" kern="0" spc="0" err="1">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động</a:t>
            </a:r>
            <a:r>
              <a:rPr lang="en-US" b="1" u="none" strike="noStrike" kern="0" spc="0">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tích</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cực</a:t>
            </a:r>
            <a:endParaRPr lang="en-US" b="1">
              <a:solidFill>
                <a:srgbClr val="019299"/>
              </a:solidFill>
              <a:latin typeface="Tahoma" panose="020B0604030504040204" pitchFamily="34" charset="0"/>
              <a:ea typeface="Tahoma" panose="020B0604030504040204" pitchFamily="34" charset="0"/>
              <a:cs typeface="Tahoma" panose="020B0604030504040204" pitchFamily="34" charset="0"/>
            </a:endParaRPr>
          </a:p>
          <a:p>
            <a:pPr marL="1200150" lvl="2" indent="-285750" algn="just" fontAlgn="base">
              <a:lnSpc>
                <a:spcPct val="150000"/>
              </a:lnSpc>
              <a:spcBef>
                <a:spcPts val="600"/>
              </a:spcBef>
              <a:spcAft>
                <a:spcPts val="600"/>
              </a:spcAft>
              <a:buClr>
                <a:srgbClr val="000000"/>
              </a:buClr>
              <a:buFont typeface="Arial" panose="020B0604020202020204" pitchFamily="34" charset="0"/>
              <a:buChar char="•"/>
            </a:pPr>
            <a:r>
              <a:rPr lang="en-US"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Tác</a:t>
            </a:r>
            <a:r>
              <a:rPr lang="en-US" b="1" kern="0">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động</a:t>
            </a:r>
            <a:r>
              <a:rPr lang="en-US" b="1" kern="0">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tiêu</a:t>
            </a:r>
            <a:r>
              <a:rPr lang="en-US" b="1">
                <a:solidFill>
                  <a:srgbClr val="019299"/>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019299"/>
                </a:solidFill>
                <a:latin typeface="Tahoma" panose="020B0604030504040204" pitchFamily="34" charset="0"/>
                <a:ea typeface="Tahoma" panose="020B0604030504040204" pitchFamily="34" charset="0"/>
                <a:cs typeface="Tahoma" panose="020B0604030504040204" pitchFamily="34" charset="0"/>
              </a:rPr>
              <a:t>cực</a:t>
            </a:r>
            <a:endParaRPr lang="vi-VN" sz="1800" b="1" u="none" strike="noStrike" kern="0" spc="0">
              <a:ln>
                <a:noFill/>
              </a:ln>
              <a:solidFill>
                <a:srgbClr val="2E74B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p:txBody>
      </p:sp>
      <p:sp>
        <p:nvSpPr>
          <p:cNvPr id="10" name="Viền Kim Cương Xanh Ngọc">
            <a:extLst>
              <a:ext uri="{FF2B5EF4-FFF2-40B4-BE49-F238E27FC236}">
                <a16:creationId xmlns:a16="http://schemas.microsoft.com/office/drawing/2014/main" id="{160CDA66-F6F5-448E-8C35-E200297F20FA}"/>
              </a:ext>
            </a:extLst>
          </p:cNvPr>
          <p:cNvSpPr/>
          <p:nvPr/>
        </p:nvSpPr>
        <p:spPr>
          <a:xfrm rot="5400000">
            <a:off x="7579273" y="7289768"/>
            <a:ext cx="2955030" cy="2955030"/>
          </a:xfrm>
          <a:prstGeom prst="diamond">
            <a:avLst/>
          </a:prstGeom>
          <a:noFill/>
          <a:ln w="330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1" name="Group 10">
            <a:extLst>
              <a:ext uri="{FF2B5EF4-FFF2-40B4-BE49-F238E27FC236}">
                <a16:creationId xmlns:a16="http://schemas.microsoft.com/office/drawing/2014/main" id="{4E855D33-8F8B-4E54-9B4B-F189A87E931B}"/>
              </a:ext>
            </a:extLst>
          </p:cNvPr>
          <p:cNvGrpSpPr/>
          <p:nvPr/>
        </p:nvGrpSpPr>
        <p:grpSpPr>
          <a:xfrm flipH="1">
            <a:off x="9198906" y="6964156"/>
            <a:ext cx="1177835" cy="4432152"/>
            <a:chOff x="8269148" y="2257243"/>
            <a:chExt cx="1233691" cy="4642338"/>
          </a:xfrm>
          <a:solidFill>
            <a:srgbClr val="3B3838"/>
          </a:solidFill>
        </p:grpSpPr>
        <p:sp>
          <p:nvSpPr>
            <p:cNvPr id="12" name="Freeform: Shape 11">
              <a:extLst>
                <a:ext uri="{FF2B5EF4-FFF2-40B4-BE49-F238E27FC236}">
                  <a16:creationId xmlns:a16="http://schemas.microsoft.com/office/drawing/2014/main" id="{D3A0AA9E-E250-40E6-8FE6-3E9869C755C2}"/>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Freeform: Shape 12">
              <a:extLst>
                <a:ext uri="{FF2B5EF4-FFF2-40B4-BE49-F238E27FC236}">
                  <a16:creationId xmlns:a16="http://schemas.microsoft.com/office/drawing/2014/main" id="{2F49319C-0E6E-47C7-8A8B-7679A9DECA8B}"/>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4" name="Group 13">
            <a:extLst>
              <a:ext uri="{FF2B5EF4-FFF2-40B4-BE49-F238E27FC236}">
                <a16:creationId xmlns:a16="http://schemas.microsoft.com/office/drawing/2014/main" id="{E405D1E4-F734-48F5-B770-2384B1A15697}"/>
              </a:ext>
            </a:extLst>
          </p:cNvPr>
          <p:cNvGrpSpPr/>
          <p:nvPr/>
        </p:nvGrpSpPr>
        <p:grpSpPr>
          <a:xfrm>
            <a:off x="10375729" y="7020824"/>
            <a:ext cx="1350499" cy="6262692"/>
            <a:chOff x="10458385" y="595308"/>
            <a:chExt cx="1350499" cy="6262692"/>
          </a:xfrm>
        </p:grpSpPr>
        <p:sp>
          <p:nvSpPr>
            <p:cNvPr id="15" name="Freeform: Shape 14">
              <a:extLst>
                <a:ext uri="{FF2B5EF4-FFF2-40B4-BE49-F238E27FC236}">
                  <a16:creationId xmlns:a16="http://schemas.microsoft.com/office/drawing/2014/main" id="{02FB77A7-8D04-413D-A7C9-50DCC68313E0}"/>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6" name="Straight Connector 15">
              <a:extLst>
                <a:ext uri="{FF2B5EF4-FFF2-40B4-BE49-F238E27FC236}">
                  <a16:creationId xmlns:a16="http://schemas.microsoft.com/office/drawing/2014/main" id="{C01B74D5-93D5-4C36-B3CC-F82C1619523B}"/>
                </a:ext>
              </a:extLst>
            </p:cNvPr>
            <p:cNvCxnSpPr>
              <a:endCxn id="15"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5FDEA542-48D5-45E5-9751-4FF9D8D7E5FE}"/>
              </a:ext>
            </a:extLst>
          </p:cNvPr>
          <p:cNvGrpSpPr/>
          <p:nvPr/>
        </p:nvGrpSpPr>
        <p:grpSpPr>
          <a:xfrm>
            <a:off x="9994357" y="7006535"/>
            <a:ext cx="933795" cy="2911217"/>
            <a:chOff x="6156878" y="1263490"/>
            <a:chExt cx="2445840" cy="5564834"/>
          </a:xfrm>
          <a:solidFill>
            <a:schemeClr val="tx1">
              <a:lumMod val="95000"/>
              <a:lumOff val="5000"/>
              <a:alpha val="60000"/>
            </a:schemeClr>
          </a:solidFill>
        </p:grpSpPr>
        <p:sp>
          <p:nvSpPr>
            <p:cNvPr id="18" name="Rectangle 17">
              <a:extLst>
                <a:ext uri="{FF2B5EF4-FFF2-40B4-BE49-F238E27FC236}">
                  <a16:creationId xmlns:a16="http://schemas.microsoft.com/office/drawing/2014/main" id="{793F8F85-0078-4631-81B2-47043BF649E3}"/>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Rectangle 19">
              <a:extLst>
                <a:ext uri="{FF2B5EF4-FFF2-40B4-BE49-F238E27FC236}">
                  <a16:creationId xmlns:a16="http://schemas.microsoft.com/office/drawing/2014/main" id="{97ED9C80-9E09-4F55-90B9-F41718EB37CA}"/>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Rectangle 20">
              <a:extLst>
                <a:ext uri="{FF2B5EF4-FFF2-40B4-BE49-F238E27FC236}">
                  <a16:creationId xmlns:a16="http://schemas.microsoft.com/office/drawing/2014/main" id="{E5AC869A-1E6E-4CBD-A066-E06CC9D1C1B7}"/>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Rectangle 21">
              <a:extLst>
                <a:ext uri="{FF2B5EF4-FFF2-40B4-BE49-F238E27FC236}">
                  <a16:creationId xmlns:a16="http://schemas.microsoft.com/office/drawing/2014/main" id="{E560A5B6-8628-4402-9403-CDE7F3ABF0CC}"/>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Rectangle 22">
              <a:extLst>
                <a:ext uri="{FF2B5EF4-FFF2-40B4-BE49-F238E27FC236}">
                  <a16:creationId xmlns:a16="http://schemas.microsoft.com/office/drawing/2014/main" id="{37A731CA-90B5-452F-ACDE-AAA53CA02F5F}"/>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Rectangle 23">
              <a:extLst>
                <a:ext uri="{FF2B5EF4-FFF2-40B4-BE49-F238E27FC236}">
                  <a16:creationId xmlns:a16="http://schemas.microsoft.com/office/drawing/2014/main" id="{A33DFBAA-6155-49CE-B313-2BB672644705}"/>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Rectangle 24">
              <a:extLst>
                <a:ext uri="{FF2B5EF4-FFF2-40B4-BE49-F238E27FC236}">
                  <a16:creationId xmlns:a16="http://schemas.microsoft.com/office/drawing/2014/main" id="{B68BA467-567E-48DA-B812-6C44033B7B44}"/>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Rectangle 25">
              <a:extLst>
                <a:ext uri="{FF2B5EF4-FFF2-40B4-BE49-F238E27FC236}">
                  <a16:creationId xmlns:a16="http://schemas.microsoft.com/office/drawing/2014/main" id="{6E29F72E-E3CC-4E0C-AF41-42D174EC1463}"/>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7" name="Rectangle 26">
              <a:extLst>
                <a:ext uri="{FF2B5EF4-FFF2-40B4-BE49-F238E27FC236}">
                  <a16:creationId xmlns:a16="http://schemas.microsoft.com/office/drawing/2014/main" id="{08D244D1-C64F-4A3C-B432-D1B19DA4A8C5}"/>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 name="Rectangle 27">
              <a:extLst>
                <a:ext uri="{FF2B5EF4-FFF2-40B4-BE49-F238E27FC236}">
                  <a16:creationId xmlns:a16="http://schemas.microsoft.com/office/drawing/2014/main" id="{B4AB29E8-6F14-4CE1-8BB2-AFFD41F717B8}"/>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9" name="Rectangle 28">
              <a:extLst>
                <a:ext uri="{FF2B5EF4-FFF2-40B4-BE49-F238E27FC236}">
                  <a16:creationId xmlns:a16="http://schemas.microsoft.com/office/drawing/2014/main" id="{D1F4FBAD-EF85-4AB6-A340-5D91C2D915FC}"/>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Rectangle 29">
              <a:extLst>
                <a:ext uri="{FF2B5EF4-FFF2-40B4-BE49-F238E27FC236}">
                  <a16:creationId xmlns:a16="http://schemas.microsoft.com/office/drawing/2014/main" id="{0DDA0B78-1E1C-41FA-AB30-8AE7AA3CB830}"/>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Rectangle 30">
              <a:extLst>
                <a:ext uri="{FF2B5EF4-FFF2-40B4-BE49-F238E27FC236}">
                  <a16:creationId xmlns:a16="http://schemas.microsoft.com/office/drawing/2014/main" id="{E0C11BB1-CAE6-4E82-A244-B3A8C4431717}"/>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 name="Rectangle 31">
              <a:extLst>
                <a:ext uri="{FF2B5EF4-FFF2-40B4-BE49-F238E27FC236}">
                  <a16:creationId xmlns:a16="http://schemas.microsoft.com/office/drawing/2014/main" id="{508F2DD8-C1C4-4897-B5CB-72A35DDEB011}"/>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Rectangle 32">
              <a:extLst>
                <a:ext uri="{FF2B5EF4-FFF2-40B4-BE49-F238E27FC236}">
                  <a16:creationId xmlns:a16="http://schemas.microsoft.com/office/drawing/2014/main" id="{93B79485-AFF5-4F23-97D6-DC190755E20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Rectangle 33">
              <a:extLst>
                <a:ext uri="{FF2B5EF4-FFF2-40B4-BE49-F238E27FC236}">
                  <a16:creationId xmlns:a16="http://schemas.microsoft.com/office/drawing/2014/main" id="{BB255E45-3A51-47AD-B692-CD65D43D92BB}"/>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5" name="Group 34">
            <a:extLst>
              <a:ext uri="{FF2B5EF4-FFF2-40B4-BE49-F238E27FC236}">
                <a16:creationId xmlns:a16="http://schemas.microsoft.com/office/drawing/2014/main" id="{2EDA2286-41BC-4DD1-AED9-0CAC179077CC}"/>
              </a:ext>
            </a:extLst>
          </p:cNvPr>
          <p:cNvGrpSpPr/>
          <p:nvPr/>
        </p:nvGrpSpPr>
        <p:grpSpPr>
          <a:xfrm>
            <a:off x="9089196" y="7033397"/>
            <a:ext cx="1145426" cy="2005673"/>
            <a:chOff x="6156879" y="1263490"/>
            <a:chExt cx="2445841" cy="5564834"/>
          </a:xfrm>
          <a:solidFill>
            <a:srgbClr val="7F7F7F">
              <a:alpha val="60000"/>
            </a:srgbClr>
          </a:solidFill>
        </p:grpSpPr>
        <p:sp>
          <p:nvSpPr>
            <p:cNvPr id="36" name="Rectangle 35">
              <a:extLst>
                <a:ext uri="{FF2B5EF4-FFF2-40B4-BE49-F238E27FC236}">
                  <a16:creationId xmlns:a16="http://schemas.microsoft.com/office/drawing/2014/main" id="{A15313D0-66C7-4DD7-8E3B-A65FD723E5E3}"/>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Rectangle 36">
              <a:extLst>
                <a:ext uri="{FF2B5EF4-FFF2-40B4-BE49-F238E27FC236}">
                  <a16:creationId xmlns:a16="http://schemas.microsoft.com/office/drawing/2014/main" id="{F55A1268-EF46-44E5-BF4E-A35132CD870F}"/>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8" name="Rectangle 37">
              <a:extLst>
                <a:ext uri="{FF2B5EF4-FFF2-40B4-BE49-F238E27FC236}">
                  <a16:creationId xmlns:a16="http://schemas.microsoft.com/office/drawing/2014/main" id="{CF4203F1-6095-403C-99E9-6663D616D919}"/>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9" name="Rectangle 38">
              <a:extLst>
                <a:ext uri="{FF2B5EF4-FFF2-40B4-BE49-F238E27FC236}">
                  <a16:creationId xmlns:a16="http://schemas.microsoft.com/office/drawing/2014/main" id="{CA5FCA91-745C-4F77-B47F-591EA11D9455}"/>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0" name="Rectangle 39">
              <a:extLst>
                <a:ext uri="{FF2B5EF4-FFF2-40B4-BE49-F238E27FC236}">
                  <a16:creationId xmlns:a16="http://schemas.microsoft.com/office/drawing/2014/main" id="{03E8A0F0-6F72-4788-81B4-76CFE9784D29}"/>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1" name="Rectangle 40">
              <a:extLst>
                <a:ext uri="{FF2B5EF4-FFF2-40B4-BE49-F238E27FC236}">
                  <a16:creationId xmlns:a16="http://schemas.microsoft.com/office/drawing/2014/main" id="{18FA4933-2A7C-4F32-885E-042AB6FA1BD9}"/>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Rectangle 47">
              <a:extLst>
                <a:ext uri="{FF2B5EF4-FFF2-40B4-BE49-F238E27FC236}">
                  <a16:creationId xmlns:a16="http://schemas.microsoft.com/office/drawing/2014/main" id="{A9035300-CBE9-45DF-B669-D201072509FD}"/>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Rectangle 48">
              <a:extLst>
                <a:ext uri="{FF2B5EF4-FFF2-40B4-BE49-F238E27FC236}">
                  <a16:creationId xmlns:a16="http://schemas.microsoft.com/office/drawing/2014/main" id="{77093BB5-EFA3-4294-AD9D-E0972F287BEB}"/>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Rectangle 49">
              <a:extLst>
                <a:ext uri="{FF2B5EF4-FFF2-40B4-BE49-F238E27FC236}">
                  <a16:creationId xmlns:a16="http://schemas.microsoft.com/office/drawing/2014/main" id="{C49E7BA4-08C2-44B0-84F3-AB6A0E171706}"/>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Rectangle 50">
              <a:extLst>
                <a:ext uri="{FF2B5EF4-FFF2-40B4-BE49-F238E27FC236}">
                  <a16:creationId xmlns:a16="http://schemas.microsoft.com/office/drawing/2014/main" id="{5663B47A-AB7F-4E44-BEB6-0EAFDF8A26F9}"/>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Rectangle 51">
              <a:extLst>
                <a:ext uri="{FF2B5EF4-FFF2-40B4-BE49-F238E27FC236}">
                  <a16:creationId xmlns:a16="http://schemas.microsoft.com/office/drawing/2014/main" id="{81A511BC-E518-4AF1-8DC5-28982FB143C3}"/>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D030AD1A-2B17-4F15-9F2F-B06E228C8B1B}"/>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Rectangle 53">
              <a:extLst>
                <a:ext uri="{FF2B5EF4-FFF2-40B4-BE49-F238E27FC236}">
                  <a16:creationId xmlns:a16="http://schemas.microsoft.com/office/drawing/2014/main" id="{5CDAD550-9FF0-412E-AE2C-4EDC8EA38AC8}"/>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ectangle 54">
              <a:extLst>
                <a:ext uri="{FF2B5EF4-FFF2-40B4-BE49-F238E27FC236}">
                  <a16:creationId xmlns:a16="http://schemas.microsoft.com/office/drawing/2014/main" id="{DFF31E0D-2A12-4381-9766-DC6FD8DA12FF}"/>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6" name="Rectangle 55">
              <a:extLst>
                <a:ext uri="{FF2B5EF4-FFF2-40B4-BE49-F238E27FC236}">
                  <a16:creationId xmlns:a16="http://schemas.microsoft.com/office/drawing/2014/main" id="{8E3F1509-3E9F-4E95-819B-8695F655FB03}"/>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a:extLst>
                <a:ext uri="{FF2B5EF4-FFF2-40B4-BE49-F238E27FC236}">
                  <a16:creationId xmlns:a16="http://schemas.microsoft.com/office/drawing/2014/main" id="{08A4B56E-6696-4308-919C-EACD81463CDC}"/>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58" name="Group 57">
            <a:extLst>
              <a:ext uri="{FF2B5EF4-FFF2-40B4-BE49-F238E27FC236}">
                <a16:creationId xmlns:a16="http://schemas.microsoft.com/office/drawing/2014/main" id="{6AF3A3B4-D798-432D-9C8B-80A227F268F5}"/>
              </a:ext>
            </a:extLst>
          </p:cNvPr>
          <p:cNvGrpSpPr/>
          <p:nvPr/>
        </p:nvGrpSpPr>
        <p:grpSpPr>
          <a:xfrm>
            <a:off x="8610072" y="6953597"/>
            <a:ext cx="736717" cy="1393703"/>
            <a:chOff x="6156878" y="1263490"/>
            <a:chExt cx="2445840" cy="5564834"/>
          </a:xfrm>
          <a:solidFill>
            <a:schemeClr val="tx1">
              <a:lumMod val="65000"/>
              <a:lumOff val="35000"/>
              <a:alpha val="60000"/>
            </a:schemeClr>
          </a:solidFill>
        </p:grpSpPr>
        <p:sp>
          <p:nvSpPr>
            <p:cNvPr id="59" name="Rectangle 58">
              <a:extLst>
                <a:ext uri="{FF2B5EF4-FFF2-40B4-BE49-F238E27FC236}">
                  <a16:creationId xmlns:a16="http://schemas.microsoft.com/office/drawing/2014/main" id="{1B602528-BDC2-4AC2-A8EA-106451CF3AC0}"/>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Rectangle 59">
              <a:extLst>
                <a:ext uri="{FF2B5EF4-FFF2-40B4-BE49-F238E27FC236}">
                  <a16:creationId xmlns:a16="http://schemas.microsoft.com/office/drawing/2014/main" id="{01593C3E-8473-4B46-91C8-50927E5775EE}"/>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Rectangle 60">
              <a:extLst>
                <a:ext uri="{FF2B5EF4-FFF2-40B4-BE49-F238E27FC236}">
                  <a16:creationId xmlns:a16="http://schemas.microsoft.com/office/drawing/2014/main" id="{574D3BC6-FC71-4077-A7B2-3EE8328AB71A}"/>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61">
              <a:extLst>
                <a:ext uri="{FF2B5EF4-FFF2-40B4-BE49-F238E27FC236}">
                  <a16:creationId xmlns:a16="http://schemas.microsoft.com/office/drawing/2014/main" id="{6D76A721-043D-43DA-AD9E-B1315AE3D41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Rectangle 62">
              <a:extLst>
                <a:ext uri="{FF2B5EF4-FFF2-40B4-BE49-F238E27FC236}">
                  <a16:creationId xmlns:a16="http://schemas.microsoft.com/office/drawing/2014/main" id="{797B5BA9-FDE8-42AC-8FF1-81E40B1172D6}"/>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Rectangle 63">
              <a:extLst>
                <a:ext uri="{FF2B5EF4-FFF2-40B4-BE49-F238E27FC236}">
                  <a16:creationId xmlns:a16="http://schemas.microsoft.com/office/drawing/2014/main" id="{9AF6BD0A-080B-4FB3-B504-FC31E69DE4D3}"/>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Rectangle 64">
              <a:extLst>
                <a:ext uri="{FF2B5EF4-FFF2-40B4-BE49-F238E27FC236}">
                  <a16:creationId xmlns:a16="http://schemas.microsoft.com/office/drawing/2014/main" id="{07FF7B4D-DADF-4762-9B48-222DB7C24C5F}"/>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Rectangle 65">
              <a:extLst>
                <a:ext uri="{FF2B5EF4-FFF2-40B4-BE49-F238E27FC236}">
                  <a16:creationId xmlns:a16="http://schemas.microsoft.com/office/drawing/2014/main" id="{104D6975-E99A-4051-A99D-A8A77BB1A7C2}"/>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a:extLst>
                <a:ext uri="{FF2B5EF4-FFF2-40B4-BE49-F238E27FC236}">
                  <a16:creationId xmlns:a16="http://schemas.microsoft.com/office/drawing/2014/main" id="{FAE3FED4-78C3-4E2C-BA99-F36B374246C3}"/>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62FEF606-CA23-40B7-B1F4-8BA620A53CD9}"/>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Rectangle 68">
              <a:extLst>
                <a:ext uri="{FF2B5EF4-FFF2-40B4-BE49-F238E27FC236}">
                  <a16:creationId xmlns:a16="http://schemas.microsoft.com/office/drawing/2014/main" id="{BE5521FB-5AFB-4CC2-BA0C-6E3CC6D7A204}"/>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Rectangle 69">
              <a:extLst>
                <a:ext uri="{FF2B5EF4-FFF2-40B4-BE49-F238E27FC236}">
                  <a16:creationId xmlns:a16="http://schemas.microsoft.com/office/drawing/2014/main" id="{A8D537ED-C322-451B-9F48-D8B5FD9F7F47}"/>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Rectangle 70">
              <a:extLst>
                <a:ext uri="{FF2B5EF4-FFF2-40B4-BE49-F238E27FC236}">
                  <a16:creationId xmlns:a16="http://schemas.microsoft.com/office/drawing/2014/main" id="{668FC5AF-D8F7-4F65-88CD-CA567FCF39EC}"/>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B7AC0C8F-CE78-416D-BDAF-5B30FCD6C580}"/>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1FD78473-AAFF-4A98-9B81-80E087DB4CF8}"/>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Rectangle 73">
              <a:extLst>
                <a:ext uri="{FF2B5EF4-FFF2-40B4-BE49-F238E27FC236}">
                  <a16:creationId xmlns:a16="http://schemas.microsoft.com/office/drawing/2014/main" id="{0484CE2D-22CE-4E1C-BF58-E913C39AF0C9}"/>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75" name="!!Rectangle111">
            <a:extLst>
              <a:ext uri="{FF2B5EF4-FFF2-40B4-BE49-F238E27FC236}">
                <a16:creationId xmlns:a16="http://schemas.microsoft.com/office/drawing/2014/main" id="{7E057E22-3380-4F0D-8EDC-C4C0B33CFDA3}"/>
              </a:ext>
            </a:extLst>
          </p:cNvPr>
          <p:cNvSpPr/>
          <p:nvPr/>
        </p:nvSpPr>
        <p:spPr>
          <a:xfrm rot="7956509">
            <a:off x="7242442" y="7868261"/>
            <a:ext cx="2554328" cy="2466050"/>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Rectanglenn">
            <a:extLst>
              <a:ext uri="{FF2B5EF4-FFF2-40B4-BE49-F238E27FC236}">
                <a16:creationId xmlns:a16="http://schemas.microsoft.com/office/drawing/2014/main" id="{47AC2065-F0A7-49C9-AC7E-4086E66ABD1A}"/>
              </a:ext>
            </a:extLst>
          </p:cNvPr>
          <p:cNvSpPr/>
          <p:nvPr/>
        </p:nvSpPr>
        <p:spPr>
          <a:xfrm rot="2688107">
            <a:off x="7837245" y="8226805"/>
            <a:ext cx="610941" cy="610941"/>
          </a:xfrm>
          <a:prstGeom prst="rect">
            <a:avLst/>
          </a:prstGeom>
          <a:solidFill>
            <a:srgbClr val="98F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77" name="!!hình">
            <a:extLst>
              <a:ext uri="{FF2B5EF4-FFF2-40B4-BE49-F238E27FC236}">
                <a16:creationId xmlns:a16="http://schemas.microsoft.com/office/drawing/2014/main" id="{BD6FF7AC-2533-4E74-BF27-15AE77FDFABA}"/>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p:blipFill>
        <p:spPr bwMode="auto">
          <a:xfrm rot="10800000">
            <a:off x="6805927" y="-3905387"/>
            <a:ext cx="3537574" cy="3541036"/>
          </a:xfrm>
          <a:custGeom>
            <a:avLst/>
            <a:gdLst>
              <a:gd name="connsiteX0" fmla="*/ 1768630 w 3537574"/>
              <a:gd name="connsiteY0" fmla="*/ 0 h 3541036"/>
              <a:gd name="connsiteX1" fmla="*/ 3537574 w 3537574"/>
              <a:gd name="connsiteY1" fmla="*/ 1692243 h 3541036"/>
              <a:gd name="connsiteX2" fmla="*/ 1768944 w 3537574"/>
              <a:gd name="connsiteY2" fmla="*/ 3541036 h 3541036"/>
              <a:gd name="connsiteX3" fmla="*/ 0 w 3537574"/>
              <a:gd name="connsiteY3" fmla="*/ 1848793 h 3541036"/>
            </a:gdLst>
            <a:ahLst/>
            <a:cxnLst>
              <a:cxn ang="0">
                <a:pos x="connsiteX0" y="connsiteY0"/>
              </a:cxn>
              <a:cxn ang="0">
                <a:pos x="connsiteX1" y="connsiteY1"/>
              </a:cxn>
              <a:cxn ang="0">
                <a:pos x="connsiteX2" y="connsiteY2"/>
              </a:cxn>
              <a:cxn ang="0">
                <a:pos x="connsiteX3" y="connsiteY3"/>
              </a:cxn>
            </a:cxnLst>
            <a:rect l="l" t="t" r="r" b="b"/>
            <a:pathLst>
              <a:path w="3537574" h="3541036">
                <a:moveTo>
                  <a:pt x="1768630" y="0"/>
                </a:moveTo>
                <a:lnTo>
                  <a:pt x="3537574" y="1692243"/>
                </a:lnTo>
                <a:lnTo>
                  <a:pt x="1768944" y="3541036"/>
                </a:lnTo>
                <a:lnTo>
                  <a:pt x="0" y="184879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3321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vuong 2">
            <a:extLst>
              <a:ext uri="{FF2B5EF4-FFF2-40B4-BE49-F238E27FC236}">
                <a16:creationId xmlns:a16="http://schemas.microsoft.com/office/drawing/2014/main" id="{82D6DEF7-6E3E-41B8-B242-3303F9CFA0F8}"/>
              </a:ext>
            </a:extLst>
          </p:cNvPr>
          <p:cNvSpPr/>
          <p:nvPr/>
        </p:nvSpPr>
        <p:spPr>
          <a:xfrm>
            <a:off x="787225" y="490714"/>
            <a:ext cx="6488115" cy="760257"/>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iền Kim Cương Xanh Ngọc">
            <a:extLst>
              <a:ext uri="{FF2B5EF4-FFF2-40B4-BE49-F238E27FC236}">
                <a16:creationId xmlns:a16="http://schemas.microsoft.com/office/drawing/2014/main" id="{24B0F566-93EF-4D3A-94C7-AD90EF3D77EE}"/>
              </a:ext>
            </a:extLst>
          </p:cNvPr>
          <p:cNvSpPr/>
          <p:nvPr/>
        </p:nvSpPr>
        <p:spPr>
          <a:xfrm rot="15858443">
            <a:off x="7305829" y="3824283"/>
            <a:ext cx="2316523" cy="2316523"/>
          </a:xfrm>
          <a:prstGeom prst="diamond">
            <a:avLst/>
          </a:prstGeom>
          <a:noFill/>
          <a:ln w="57150">
            <a:solidFill>
              <a:srgbClr val="D9D9D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111">
            <a:extLst>
              <a:ext uri="{FF2B5EF4-FFF2-40B4-BE49-F238E27FC236}">
                <a16:creationId xmlns:a16="http://schemas.microsoft.com/office/drawing/2014/main" id="{B97DDD12-ED2A-418E-A3C0-CA20E363451D}"/>
              </a:ext>
            </a:extLst>
          </p:cNvPr>
          <p:cNvSpPr/>
          <p:nvPr/>
        </p:nvSpPr>
        <p:spPr>
          <a:xfrm rot="18796366">
            <a:off x="7360797" y="2469854"/>
            <a:ext cx="2554328" cy="2466050"/>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5" name="!!hình">
            <a:extLst>
              <a:ext uri="{FF2B5EF4-FFF2-40B4-BE49-F238E27FC236}">
                <a16:creationId xmlns:a16="http://schemas.microsoft.com/office/drawing/2014/main" id="{47913D00-4935-4821-BCC7-4DB0E666C525}"/>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p:blipFill>
        <p:spPr bwMode="auto">
          <a:xfrm>
            <a:off x="6457006" y="1998674"/>
            <a:ext cx="3537574" cy="3541036"/>
          </a:xfrm>
          <a:custGeom>
            <a:avLst/>
            <a:gdLst>
              <a:gd name="connsiteX0" fmla="*/ 1768630 w 3537574"/>
              <a:gd name="connsiteY0" fmla="*/ 0 h 3541036"/>
              <a:gd name="connsiteX1" fmla="*/ 3537574 w 3537574"/>
              <a:gd name="connsiteY1" fmla="*/ 1692243 h 3541036"/>
              <a:gd name="connsiteX2" fmla="*/ 1768944 w 3537574"/>
              <a:gd name="connsiteY2" fmla="*/ 3541036 h 3541036"/>
              <a:gd name="connsiteX3" fmla="*/ 0 w 3537574"/>
              <a:gd name="connsiteY3" fmla="*/ 1848793 h 3541036"/>
            </a:gdLst>
            <a:ahLst/>
            <a:cxnLst>
              <a:cxn ang="0">
                <a:pos x="connsiteX0" y="connsiteY0"/>
              </a:cxn>
              <a:cxn ang="0">
                <a:pos x="connsiteX1" y="connsiteY1"/>
              </a:cxn>
              <a:cxn ang="0">
                <a:pos x="connsiteX2" y="connsiteY2"/>
              </a:cxn>
              <a:cxn ang="0">
                <a:pos x="connsiteX3" y="connsiteY3"/>
              </a:cxn>
            </a:cxnLst>
            <a:rect l="l" t="t" r="r" b="b"/>
            <a:pathLst>
              <a:path w="3537574" h="3541036">
                <a:moveTo>
                  <a:pt x="1768630" y="0"/>
                </a:moveTo>
                <a:lnTo>
                  <a:pt x="3537574" y="1692243"/>
                </a:lnTo>
                <a:lnTo>
                  <a:pt x="1768944" y="3541036"/>
                </a:lnTo>
                <a:lnTo>
                  <a:pt x="0" y="1848793"/>
                </a:lnTo>
                <a:close/>
              </a:path>
            </a:pathLst>
          </a:custGeom>
          <a:noFill/>
          <a:extLst>
            <a:ext uri="{909E8E84-426E-40DD-AFC4-6F175D3DCCD1}">
              <a14:hiddenFill xmlns:a14="http://schemas.microsoft.com/office/drawing/2010/main">
                <a:solidFill>
                  <a:srgbClr val="FFFFFF"/>
                </a:solidFill>
              </a14:hiddenFill>
            </a:ext>
          </a:extLst>
        </p:spPr>
      </p:pic>
      <p:sp>
        <p:nvSpPr>
          <p:cNvPr id="46" name="TextBox 45">
            <a:extLst>
              <a:ext uri="{FF2B5EF4-FFF2-40B4-BE49-F238E27FC236}">
                <a16:creationId xmlns:a16="http://schemas.microsoft.com/office/drawing/2014/main" id="{27362E3D-3EAE-4D5A-AB27-4DA6D53E37C6}"/>
              </a:ext>
            </a:extLst>
          </p:cNvPr>
          <p:cNvSpPr txBox="1"/>
          <p:nvPr/>
        </p:nvSpPr>
        <p:spPr>
          <a:xfrm>
            <a:off x="407057" y="490714"/>
            <a:ext cx="7215359" cy="570990"/>
          </a:xfrm>
          <a:prstGeom prst="rect">
            <a:avLst/>
          </a:prstGeom>
          <a:noFill/>
        </p:spPr>
        <p:txBody>
          <a:bodyPr wrap="square">
            <a:spAutoFit/>
          </a:bodyPr>
          <a:lstStyle/>
          <a:p>
            <a:pPr lvl="1" algn="just" fontAlgn="base">
              <a:lnSpc>
                <a:spcPct val="150000"/>
              </a:lnSpc>
              <a:spcBef>
                <a:spcPts val="600"/>
              </a:spcBef>
              <a:spcAft>
                <a:spcPts val="600"/>
              </a:spcAft>
              <a:buClr>
                <a:srgbClr val="000000"/>
              </a:buClr>
            </a:pP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Thuận</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lợi</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điều</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kiện</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kinh</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tế</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Nam</a:t>
            </a:r>
          </a:p>
        </p:txBody>
      </p:sp>
      <p:sp>
        <p:nvSpPr>
          <p:cNvPr id="3" name="!!Rectanglenn">
            <a:extLst>
              <a:ext uri="{FF2B5EF4-FFF2-40B4-BE49-F238E27FC236}">
                <a16:creationId xmlns:a16="http://schemas.microsoft.com/office/drawing/2014/main" id="{E390684A-9A4F-4F9F-A21E-AB2073AA662E}"/>
              </a:ext>
            </a:extLst>
          </p:cNvPr>
          <p:cNvSpPr/>
          <p:nvPr/>
        </p:nvSpPr>
        <p:spPr>
          <a:xfrm rot="13443336">
            <a:off x="7748945" y="1584712"/>
            <a:ext cx="610941" cy="610941"/>
          </a:xfrm>
          <a:prstGeom prst="rect">
            <a:avLst/>
          </a:prstGeom>
          <a:solidFill>
            <a:srgbClr val="98F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 name="TextBox 34">
            <a:extLst>
              <a:ext uri="{FF2B5EF4-FFF2-40B4-BE49-F238E27FC236}">
                <a16:creationId xmlns:a16="http://schemas.microsoft.com/office/drawing/2014/main" id="{974FD1D9-6FC3-41A0-B69C-6472C3BDDBE7}"/>
              </a:ext>
            </a:extLst>
          </p:cNvPr>
          <p:cNvSpPr txBox="1"/>
          <p:nvPr/>
        </p:nvSpPr>
        <p:spPr>
          <a:xfrm>
            <a:off x="537592" y="1667604"/>
            <a:ext cx="5689627" cy="3930243"/>
          </a:xfrm>
          <a:prstGeom prst="rect">
            <a:avLst/>
          </a:prstGeom>
          <a:noFill/>
        </p:spPr>
        <p:txBody>
          <a:bodyPr wrap="square">
            <a:spAutoFit/>
          </a:bodyPr>
          <a:lstStyle/>
          <a:p>
            <a:pPr marL="285750" indent="-285750" algn="just">
              <a:lnSpc>
                <a:spcPct val="200000"/>
              </a:lnSpc>
              <a:spcAft>
                <a:spcPts val="600"/>
              </a:spcAft>
              <a:buFont typeface="Wingdings" panose="05000000000000000000" pitchFamily="2" charset="2"/>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Vị</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trí</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địa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mối</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liên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kết</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giữa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hai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vùng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vùng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biển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lục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địa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Đông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Á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châu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Á.</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ta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nền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thị</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trường</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định</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hướng</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XHCN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đặc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trưng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tiến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sở</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tầng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sở</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vật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kỹ</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thuật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nông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nghiệp</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công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nghiệp</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lưới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thông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có</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7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vùng</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lớn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endParaRPr lang="vi-VN" sz="1400">
              <a:solidFill>
                <a:srgbClr val="82D7EF"/>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6" name="!!vuong 3">
            <a:extLst>
              <a:ext uri="{FF2B5EF4-FFF2-40B4-BE49-F238E27FC236}">
                <a16:creationId xmlns:a16="http://schemas.microsoft.com/office/drawing/2014/main" id="{3E9C0002-23E9-4E51-8811-17FDD83A0F29}"/>
              </a:ext>
            </a:extLst>
          </p:cNvPr>
          <p:cNvSpPr/>
          <p:nvPr/>
        </p:nvSpPr>
        <p:spPr>
          <a:xfrm rot="16200000">
            <a:off x="2922079" y="-2369696"/>
            <a:ext cx="6347842" cy="11658599"/>
          </a:xfrm>
          <a:prstGeom prst="rect">
            <a:avLst/>
          </a:prstGeom>
          <a:noFill/>
          <a:ln w="57150">
            <a:solidFill>
              <a:srgbClr val="3A9C9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6" name="Group 15">
            <a:extLst>
              <a:ext uri="{FF2B5EF4-FFF2-40B4-BE49-F238E27FC236}">
                <a16:creationId xmlns:a16="http://schemas.microsoft.com/office/drawing/2014/main" id="{668F605F-BE8C-421A-88F7-2556CAFCE593}"/>
              </a:ext>
            </a:extLst>
          </p:cNvPr>
          <p:cNvGrpSpPr/>
          <p:nvPr/>
        </p:nvGrpSpPr>
        <p:grpSpPr>
          <a:xfrm flipH="1">
            <a:off x="9786870" y="3134035"/>
            <a:ext cx="1032046" cy="3673175"/>
            <a:chOff x="8269148" y="2257243"/>
            <a:chExt cx="1233691" cy="4642338"/>
          </a:xfrm>
          <a:solidFill>
            <a:srgbClr val="3B3838"/>
          </a:solidFill>
        </p:grpSpPr>
        <p:sp>
          <p:nvSpPr>
            <p:cNvPr id="17" name="Freeform: Shape 16">
              <a:extLst>
                <a:ext uri="{FF2B5EF4-FFF2-40B4-BE49-F238E27FC236}">
                  <a16:creationId xmlns:a16="http://schemas.microsoft.com/office/drawing/2014/main" id="{B13759B2-B05B-4303-927D-16534E12395C}"/>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Freeform: Shape 17">
              <a:extLst>
                <a:ext uri="{FF2B5EF4-FFF2-40B4-BE49-F238E27FC236}">
                  <a16:creationId xmlns:a16="http://schemas.microsoft.com/office/drawing/2014/main" id="{C270443E-DA94-4EEF-AFB1-9088F1F4428E}"/>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9" name="Group 18">
            <a:extLst>
              <a:ext uri="{FF2B5EF4-FFF2-40B4-BE49-F238E27FC236}">
                <a16:creationId xmlns:a16="http://schemas.microsoft.com/office/drawing/2014/main" id="{4DEDA0F8-B574-4917-904A-7DE3222F257F}"/>
              </a:ext>
            </a:extLst>
          </p:cNvPr>
          <p:cNvGrpSpPr/>
          <p:nvPr/>
        </p:nvGrpSpPr>
        <p:grpSpPr>
          <a:xfrm>
            <a:off x="10757160" y="808537"/>
            <a:ext cx="1337193" cy="6086412"/>
            <a:chOff x="10105488" y="-240376"/>
            <a:chExt cx="1350499" cy="6262692"/>
          </a:xfrm>
        </p:grpSpPr>
        <p:sp>
          <p:nvSpPr>
            <p:cNvPr id="20" name="Freeform: Shape 19">
              <a:extLst>
                <a:ext uri="{FF2B5EF4-FFF2-40B4-BE49-F238E27FC236}">
                  <a16:creationId xmlns:a16="http://schemas.microsoft.com/office/drawing/2014/main" id="{3D9B73FC-9CC8-48F8-BE1D-852897F33B45}"/>
                </a:ext>
              </a:extLst>
            </p:cNvPr>
            <p:cNvSpPr/>
            <p:nvPr/>
          </p:nvSpPr>
          <p:spPr>
            <a:xfrm>
              <a:off x="10105488" y="170156"/>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21" name="Straight Connector 20">
              <a:extLst>
                <a:ext uri="{FF2B5EF4-FFF2-40B4-BE49-F238E27FC236}">
                  <a16:creationId xmlns:a16="http://schemas.microsoft.com/office/drawing/2014/main" id="{3EFF28B9-D19D-4B9A-B836-C19811D52DC8}"/>
                </a:ext>
              </a:extLst>
            </p:cNvPr>
            <p:cNvCxnSpPr>
              <a:endCxn id="20" idx="11"/>
            </p:cNvCxnSpPr>
            <p:nvPr/>
          </p:nvCxnSpPr>
          <p:spPr>
            <a:xfrm>
              <a:off x="10780737" y="-240376"/>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4744010A-AF99-40C7-973C-5E8A89A90CEE}"/>
              </a:ext>
            </a:extLst>
          </p:cNvPr>
          <p:cNvGrpSpPr/>
          <p:nvPr/>
        </p:nvGrpSpPr>
        <p:grpSpPr>
          <a:xfrm>
            <a:off x="9507940" y="5920534"/>
            <a:ext cx="463100" cy="917848"/>
            <a:chOff x="6156878" y="1263490"/>
            <a:chExt cx="2445840" cy="5564834"/>
          </a:xfrm>
          <a:solidFill>
            <a:schemeClr val="tx1">
              <a:lumMod val="65000"/>
              <a:lumOff val="35000"/>
              <a:alpha val="60000"/>
            </a:schemeClr>
          </a:solidFill>
        </p:grpSpPr>
        <p:sp>
          <p:nvSpPr>
            <p:cNvPr id="23" name="Rectangle 22">
              <a:extLst>
                <a:ext uri="{FF2B5EF4-FFF2-40B4-BE49-F238E27FC236}">
                  <a16:creationId xmlns:a16="http://schemas.microsoft.com/office/drawing/2014/main" id="{8B654730-9B3B-4F8F-A97A-81D377A09B84}"/>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Rectangle 23">
              <a:extLst>
                <a:ext uri="{FF2B5EF4-FFF2-40B4-BE49-F238E27FC236}">
                  <a16:creationId xmlns:a16="http://schemas.microsoft.com/office/drawing/2014/main" id="{C7215981-6A66-4FDF-8E00-B0B3BFE761AE}"/>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Rectangle 25">
              <a:extLst>
                <a:ext uri="{FF2B5EF4-FFF2-40B4-BE49-F238E27FC236}">
                  <a16:creationId xmlns:a16="http://schemas.microsoft.com/office/drawing/2014/main" id="{AF92518E-F18B-4764-AAEC-1251A1AF4A1B}"/>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7" name="Rectangle 26">
              <a:extLst>
                <a:ext uri="{FF2B5EF4-FFF2-40B4-BE49-F238E27FC236}">
                  <a16:creationId xmlns:a16="http://schemas.microsoft.com/office/drawing/2014/main" id="{45EBE97D-9EDE-4368-8065-C7871D80909D}"/>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 name="Rectangle 27">
              <a:extLst>
                <a:ext uri="{FF2B5EF4-FFF2-40B4-BE49-F238E27FC236}">
                  <a16:creationId xmlns:a16="http://schemas.microsoft.com/office/drawing/2014/main" id="{25A13398-4E89-4EFA-9012-355C851EBF27}"/>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9" name="Rectangle 28">
              <a:extLst>
                <a:ext uri="{FF2B5EF4-FFF2-40B4-BE49-F238E27FC236}">
                  <a16:creationId xmlns:a16="http://schemas.microsoft.com/office/drawing/2014/main" id="{A028070A-68C4-4AC2-967E-E1CA1B57BE19}"/>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Rectangle 29">
              <a:extLst>
                <a:ext uri="{FF2B5EF4-FFF2-40B4-BE49-F238E27FC236}">
                  <a16:creationId xmlns:a16="http://schemas.microsoft.com/office/drawing/2014/main" id="{1F6C4AF4-5D00-4170-B1E1-D9CC29BED9E5}"/>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Rectangle 30">
              <a:extLst>
                <a:ext uri="{FF2B5EF4-FFF2-40B4-BE49-F238E27FC236}">
                  <a16:creationId xmlns:a16="http://schemas.microsoft.com/office/drawing/2014/main" id="{5D20412C-EB1C-4C1D-992F-AA8BC6232B84}"/>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 name="Rectangle 31">
              <a:extLst>
                <a:ext uri="{FF2B5EF4-FFF2-40B4-BE49-F238E27FC236}">
                  <a16:creationId xmlns:a16="http://schemas.microsoft.com/office/drawing/2014/main" id="{3AB914A5-30A3-48A9-B691-7C373A38A70F}"/>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Rectangle 32">
              <a:extLst>
                <a:ext uri="{FF2B5EF4-FFF2-40B4-BE49-F238E27FC236}">
                  <a16:creationId xmlns:a16="http://schemas.microsoft.com/office/drawing/2014/main" id="{4576827B-8B05-41BE-9E87-DB285D9C0958}"/>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Rectangle 36">
              <a:extLst>
                <a:ext uri="{FF2B5EF4-FFF2-40B4-BE49-F238E27FC236}">
                  <a16:creationId xmlns:a16="http://schemas.microsoft.com/office/drawing/2014/main" id="{750D0C62-DCA5-4EEF-9280-FFCFDCA34CF0}"/>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8" name="Rectangle 37">
              <a:extLst>
                <a:ext uri="{FF2B5EF4-FFF2-40B4-BE49-F238E27FC236}">
                  <a16:creationId xmlns:a16="http://schemas.microsoft.com/office/drawing/2014/main" id="{CC169955-CAF3-486B-884C-0CE03585620A}"/>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9" name="Rectangle 38">
              <a:extLst>
                <a:ext uri="{FF2B5EF4-FFF2-40B4-BE49-F238E27FC236}">
                  <a16:creationId xmlns:a16="http://schemas.microsoft.com/office/drawing/2014/main" id="{AEB962C8-CF61-4B4A-A6B1-58ECCDD080A5}"/>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0" name="Rectangle 39">
              <a:extLst>
                <a:ext uri="{FF2B5EF4-FFF2-40B4-BE49-F238E27FC236}">
                  <a16:creationId xmlns:a16="http://schemas.microsoft.com/office/drawing/2014/main" id="{AB220D28-00F9-48B5-9E5A-77D17702A834}"/>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1" name="Rectangle 40">
              <a:extLst>
                <a:ext uri="{FF2B5EF4-FFF2-40B4-BE49-F238E27FC236}">
                  <a16:creationId xmlns:a16="http://schemas.microsoft.com/office/drawing/2014/main" id="{268E6D33-DD3F-4469-920D-E0A868A67E24}"/>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Rectangle 43">
              <a:extLst>
                <a:ext uri="{FF2B5EF4-FFF2-40B4-BE49-F238E27FC236}">
                  <a16:creationId xmlns:a16="http://schemas.microsoft.com/office/drawing/2014/main" id="{C33788E9-1F57-4786-B2E0-789BBB2C3F93}"/>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45" name="Group 44">
            <a:extLst>
              <a:ext uri="{FF2B5EF4-FFF2-40B4-BE49-F238E27FC236}">
                <a16:creationId xmlns:a16="http://schemas.microsoft.com/office/drawing/2014/main" id="{9503258D-2529-4207-B120-BBA598FD9E4D}"/>
              </a:ext>
            </a:extLst>
          </p:cNvPr>
          <p:cNvGrpSpPr/>
          <p:nvPr/>
        </p:nvGrpSpPr>
        <p:grpSpPr>
          <a:xfrm>
            <a:off x="9957664" y="5595608"/>
            <a:ext cx="736740" cy="1257337"/>
            <a:chOff x="6156879" y="1263490"/>
            <a:chExt cx="2445841" cy="5564834"/>
          </a:xfrm>
          <a:solidFill>
            <a:srgbClr val="7F7F7F">
              <a:alpha val="60000"/>
            </a:srgbClr>
          </a:solidFill>
        </p:grpSpPr>
        <p:sp>
          <p:nvSpPr>
            <p:cNvPr id="47" name="Rectangle 46">
              <a:extLst>
                <a:ext uri="{FF2B5EF4-FFF2-40B4-BE49-F238E27FC236}">
                  <a16:creationId xmlns:a16="http://schemas.microsoft.com/office/drawing/2014/main" id="{10A35EB2-EB91-4F1C-9457-768ED0C3C246}"/>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Rectangle 47">
              <a:extLst>
                <a:ext uri="{FF2B5EF4-FFF2-40B4-BE49-F238E27FC236}">
                  <a16:creationId xmlns:a16="http://schemas.microsoft.com/office/drawing/2014/main" id="{F94A6112-727C-4C3C-8B25-6E724FC49D72}"/>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Rectangle 48">
              <a:extLst>
                <a:ext uri="{FF2B5EF4-FFF2-40B4-BE49-F238E27FC236}">
                  <a16:creationId xmlns:a16="http://schemas.microsoft.com/office/drawing/2014/main" id="{183168DF-C50D-43C3-BF52-D80567386B6F}"/>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Rectangle 49">
              <a:extLst>
                <a:ext uri="{FF2B5EF4-FFF2-40B4-BE49-F238E27FC236}">
                  <a16:creationId xmlns:a16="http://schemas.microsoft.com/office/drawing/2014/main" id="{E84A796A-4394-4592-988A-F30FBC596B54}"/>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Rectangle 50">
              <a:extLst>
                <a:ext uri="{FF2B5EF4-FFF2-40B4-BE49-F238E27FC236}">
                  <a16:creationId xmlns:a16="http://schemas.microsoft.com/office/drawing/2014/main" id="{A0943161-EF3E-4058-B10E-2553BFAF94DA}"/>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Rectangle 51">
              <a:extLst>
                <a:ext uri="{FF2B5EF4-FFF2-40B4-BE49-F238E27FC236}">
                  <a16:creationId xmlns:a16="http://schemas.microsoft.com/office/drawing/2014/main" id="{490F1287-2AA7-4143-AFEB-0A899057289F}"/>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755305BD-7360-487C-AB76-F0D613A66E2E}"/>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Rectangle 53">
              <a:extLst>
                <a:ext uri="{FF2B5EF4-FFF2-40B4-BE49-F238E27FC236}">
                  <a16:creationId xmlns:a16="http://schemas.microsoft.com/office/drawing/2014/main" id="{B401848A-37F0-4A8A-9E28-897BBC1DF441}"/>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ectangle 54">
              <a:extLst>
                <a:ext uri="{FF2B5EF4-FFF2-40B4-BE49-F238E27FC236}">
                  <a16:creationId xmlns:a16="http://schemas.microsoft.com/office/drawing/2014/main" id="{68D95553-62D0-468A-A78D-81F310AD4DC2}"/>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6" name="Rectangle 55">
              <a:extLst>
                <a:ext uri="{FF2B5EF4-FFF2-40B4-BE49-F238E27FC236}">
                  <a16:creationId xmlns:a16="http://schemas.microsoft.com/office/drawing/2014/main" id="{5F826DEC-1F92-4B9D-AB23-BF7857DB2927}"/>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a:extLst>
                <a:ext uri="{FF2B5EF4-FFF2-40B4-BE49-F238E27FC236}">
                  <a16:creationId xmlns:a16="http://schemas.microsoft.com/office/drawing/2014/main" id="{3B9C084E-DF7B-4274-9577-CE8241D9B7AB}"/>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Rectangle 57">
              <a:extLst>
                <a:ext uri="{FF2B5EF4-FFF2-40B4-BE49-F238E27FC236}">
                  <a16:creationId xmlns:a16="http://schemas.microsoft.com/office/drawing/2014/main" id="{7C31D276-DA03-4ECF-92C2-163860C83086}"/>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Rectangle 58">
              <a:extLst>
                <a:ext uri="{FF2B5EF4-FFF2-40B4-BE49-F238E27FC236}">
                  <a16:creationId xmlns:a16="http://schemas.microsoft.com/office/drawing/2014/main" id="{897FCFB3-0CA1-4C6B-AFE4-4C7496F56405}"/>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Rectangle 59">
              <a:extLst>
                <a:ext uri="{FF2B5EF4-FFF2-40B4-BE49-F238E27FC236}">
                  <a16:creationId xmlns:a16="http://schemas.microsoft.com/office/drawing/2014/main" id="{142736E7-ED72-4DDC-A9AE-E2CF12CB0F6F}"/>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Rectangle 60">
              <a:extLst>
                <a:ext uri="{FF2B5EF4-FFF2-40B4-BE49-F238E27FC236}">
                  <a16:creationId xmlns:a16="http://schemas.microsoft.com/office/drawing/2014/main" id="{40977E35-5B06-473A-A7DD-BA9EFE7F030F}"/>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61">
              <a:extLst>
                <a:ext uri="{FF2B5EF4-FFF2-40B4-BE49-F238E27FC236}">
                  <a16:creationId xmlns:a16="http://schemas.microsoft.com/office/drawing/2014/main" id="{10A3DA30-4676-46DA-AFC6-91E69989505D}"/>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63" name="Group 62">
            <a:extLst>
              <a:ext uri="{FF2B5EF4-FFF2-40B4-BE49-F238E27FC236}">
                <a16:creationId xmlns:a16="http://schemas.microsoft.com/office/drawing/2014/main" id="{70C6741F-DD3D-4491-8743-A12866AAE7C4}"/>
              </a:ext>
            </a:extLst>
          </p:cNvPr>
          <p:cNvGrpSpPr/>
          <p:nvPr/>
        </p:nvGrpSpPr>
        <p:grpSpPr>
          <a:xfrm>
            <a:off x="10607941" y="4771191"/>
            <a:ext cx="901580" cy="2080194"/>
            <a:chOff x="6156878" y="1263490"/>
            <a:chExt cx="2445840" cy="5564834"/>
          </a:xfrm>
          <a:solidFill>
            <a:schemeClr val="tx1">
              <a:lumMod val="95000"/>
              <a:lumOff val="5000"/>
              <a:alpha val="60000"/>
            </a:schemeClr>
          </a:solidFill>
        </p:grpSpPr>
        <p:sp>
          <p:nvSpPr>
            <p:cNvPr id="64" name="Rectangle 63">
              <a:extLst>
                <a:ext uri="{FF2B5EF4-FFF2-40B4-BE49-F238E27FC236}">
                  <a16:creationId xmlns:a16="http://schemas.microsoft.com/office/drawing/2014/main" id="{D46F94EE-6621-4BE6-8D91-96A02B446132}"/>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Rectangle 64">
              <a:extLst>
                <a:ext uri="{FF2B5EF4-FFF2-40B4-BE49-F238E27FC236}">
                  <a16:creationId xmlns:a16="http://schemas.microsoft.com/office/drawing/2014/main" id="{42D74CEB-2E11-4EC1-93FA-C9000ACA557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Rectangle 65">
              <a:extLst>
                <a:ext uri="{FF2B5EF4-FFF2-40B4-BE49-F238E27FC236}">
                  <a16:creationId xmlns:a16="http://schemas.microsoft.com/office/drawing/2014/main" id="{B9BDEAB2-27BB-492F-B482-D8A8A514CF96}"/>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a:extLst>
                <a:ext uri="{FF2B5EF4-FFF2-40B4-BE49-F238E27FC236}">
                  <a16:creationId xmlns:a16="http://schemas.microsoft.com/office/drawing/2014/main" id="{1CA728CD-0071-46B7-BA47-0B00B17F11DE}"/>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900E36E1-7C6C-4771-AE2E-9573499EDF46}"/>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Rectangle 68">
              <a:extLst>
                <a:ext uri="{FF2B5EF4-FFF2-40B4-BE49-F238E27FC236}">
                  <a16:creationId xmlns:a16="http://schemas.microsoft.com/office/drawing/2014/main" id="{F2F770D9-ABE2-4306-8340-FCFC5AA506A9}"/>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Rectangle 69">
              <a:extLst>
                <a:ext uri="{FF2B5EF4-FFF2-40B4-BE49-F238E27FC236}">
                  <a16:creationId xmlns:a16="http://schemas.microsoft.com/office/drawing/2014/main" id="{791A4157-4FD1-4E42-99EF-6CF26F9197AE}"/>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Rectangle 70">
              <a:extLst>
                <a:ext uri="{FF2B5EF4-FFF2-40B4-BE49-F238E27FC236}">
                  <a16:creationId xmlns:a16="http://schemas.microsoft.com/office/drawing/2014/main" id="{6FB03BB5-B0D9-45F9-853D-933B9D9AD558}"/>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66AA1216-7130-4B81-9492-C59A10BDBBDA}"/>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5E497354-D3B5-4770-AC66-2F6494996243}"/>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Rectangle 73">
              <a:extLst>
                <a:ext uri="{FF2B5EF4-FFF2-40B4-BE49-F238E27FC236}">
                  <a16:creationId xmlns:a16="http://schemas.microsoft.com/office/drawing/2014/main" id="{2FACC2F6-E111-408F-9CEB-A78B704B505D}"/>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Rectangle 74">
              <a:extLst>
                <a:ext uri="{FF2B5EF4-FFF2-40B4-BE49-F238E27FC236}">
                  <a16:creationId xmlns:a16="http://schemas.microsoft.com/office/drawing/2014/main" id="{83900F20-0F27-4EFE-B794-8E71B5AB3C51}"/>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Rectangle 75">
              <a:extLst>
                <a:ext uri="{FF2B5EF4-FFF2-40B4-BE49-F238E27FC236}">
                  <a16:creationId xmlns:a16="http://schemas.microsoft.com/office/drawing/2014/main" id="{B0272B62-95E0-4C3F-8079-A7BB9284D5E4}"/>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Rectangle 76">
              <a:extLst>
                <a:ext uri="{FF2B5EF4-FFF2-40B4-BE49-F238E27FC236}">
                  <a16:creationId xmlns:a16="http://schemas.microsoft.com/office/drawing/2014/main" id="{CFE06CD2-1531-4373-9BFE-42974FFFFC1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Rectangle 77">
              <a:extLst>
                <a:ext uri="{FF2B5EF4-FFF2-40B4-BE49-F238E27FC236}">
                  <a16:creationId xmlns:a16="http://schemas.microsoft.com/office/drawing/2014/main" id="{99E86D90-613E-4FD1-B7BD-18F627DF7116}"/>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78">
              <a:extLst>
                <a:ext uri="{FF2B5EF4-FFF2-40B4-BE49-F238E27FC236}">
                  <a16:creationId xmlns:a16="http://schemas.microsoft.com/office/drawing/2014/main" id="{2AF26568-D7FE-48DB-9035-E99E5827B195}"/>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86" name="!!Rectangle33">
            <a:extLst>
              <a:ext uri="{FF2B5EF4-FFF2-40B4-BE49-F238E27FC236}">
                <a16:creationId xmlns:a16="http://schemas.microsoft.com/office/drawing/2014/main" id="{5ADC2FDB-FB82-4B1F-8665-443D244C3A40}"/>
              </a:ext>
            </a:extLst>
          </p:cNvPr>
          <p:cNvSpPr/>
          <p:nvPr/>
        </p:nvSpPr>
        <p:spPr>
          <a:xfrm rot="5400000" flipH="1">
            <a:off x="1971532" y="-3053915"/>
            <a:ext cx="8132114" cy="13078064"/>
          </a:xfrm>
          <a:prstGeom prst="rect">
            <a:avLst/>
          </a:prstGeom>
          <a:no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87" name="Group 86">
            <a:extLst>
              <a:ext uri="{FF2B5EF4-FFF2-40B4-BE49-F238E27FC236}">
                <a16:creationId xmlns:a16="http://schemas.microsoft.com/office/drawing/2014/main" id="{96902DAB-0A01-4AD7-BA40-F8381B264995}"/>
              </a:ext>
            </a:extLst>
          </p:cNvPr>
          <p:cNvGrpSpPr/>
          <p:nvPr/>
        </p:nvGrpSpPr>
        <p:grpSpPr>
          <a:xfrm>
            <a:off x="15956556" y="4111285"/>
            <a:ext cx="560092" cy="2762200"/>
            <a:chOff x="4470189" y="4688431"/>
            <a:chExt cx="439924" cy="2169569"/>
          </a:xfrm>
          <a:solidFill>
            <a:srgbClr val="000000"/>
          </a:solidFill>
        </p:grpSpPr>
        <p:sp>
          <p:nvSpPr>
            <p:cNvPr id="88" name="Teardrop 87">
              <a:extLst>
                <a:ext uri="{FF2B5EF4-FFF2-40B4-BE49-F238E27FC236}">
                  <a16:creationId xmlns:a16="http://schemas.microsoft.com/office/drawing/2014/main" id="{0B5E0643-0E2D-4FA4-A664-BE95B0A5372D}"/>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Rectangle 88">
              <a:extLst>
                <a:ext uri="{FF2B5EF4-FFF2-40B4-BE49-F238E27FC236}">
                  <a16:creationId xmlns:a16="http://schemas.microsoft.com/office/drawing/2014/main" id="{A7EF7C07-2439-4765-9EE9-C3BD06E95AD7}"/>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608A18F8-CFA6-4FB4-B78A-BC456C61042D}"/>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1" name="Rectangle 90">
              <a:extLst>
                <a:ext uri="{FF2B5EF4-FFF2-40B4-BE49-F238E27FC236}">
                  <a16:creationId xmlns:a16="http://schemas.microsoft.com/office/drawing/2014/main" id="{C5084593-B8C0-4E95-847D-773BACD41A23}"/>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2" name="Rectangle 91">
              <a:extLst>
                <a:ext uri="{FF2B5EF4-FFF2-40B4-BE49-F238E27FC236}">
                  <a16:creationId xmlns:a16="http://schemas.microsoft.com/office/drawing/2014/main" id="{620A770C-DCF7-4071-951A-CCB087841A76}"/>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3" name="Rectangle 92">
              <a:extLst>
                <a:ext uri="{FF2B5EF4-FFF2-40B4-BE49-F238E27FC236}">
                  <a16:creationId xmlns:a16="http://schemas.microsoft.com/office/drawing/2014/main" id="{32CC3FAB-63F2-4965-9085-E3A38BA4AD57}"/>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Block Arc 93">
              <a:extLst>
                <a:ext uri="{FF2B5EF4-FFF2-40B4-BE49-F238E27FC236}">
                  <a16:creationId xmlns:a16="http://schemas.microsoft.com/office/drawing/2014/main" id="{2D764BB7-9979-4FB4-9158-B5AAA498796A}"/>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95" name="Block Arc 94">
              <a:extLst>
                <a:ext uri="{FF2B5EF4-FFF2-40B4-BE49-F238E27FC236}">
                  <a16:creationId xmlns:a16="http://schemas.microsoft.com/office/drawing/2014/main" id="{ED126509-08AA-41C1-966A-ADE259E31D6E}"/>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pic>
        <p:nvPicPr>
          <p:cNvPr id="96" name="Graphic 95" descr="Succulent with solid fill">
            <a:extLst>
              <a:ext uri="{FF2B5EF4-FFF2-40B4-BE49-F238E27FC236}">
                <a16:creationId xmlns:a16="http://schemas.microsoft.com/office/drawing/2014/main" id="{41E1B714-3230-4365-ACB0-C4E69D0890F7}"/>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2336865" y="6070849"/>
            <a:ext cx="784726" cy="784726"/>
          </a:xfrm>
          <a:prstGeom prst="rect">
            <a:avLst/>
          </a:prstGeom>
        </p:spPr>
      </p:pic>
    </p:spTree>
    <p:extLst>
      <p:ext uri="{BB962C8B-B14F-4D97-AF65-F5344CB8AC3E}">
        <p14:creationId xmlns:p14="http://schemas.microsoft.com/office/powerpoint/2010/main" val="2301998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111">
            <a:extLst>
              <a:ext uri="{FF2B5EF4-FFF2-40B4-BE49-F238E27FC236}">
                <a16:creationId xmlns:a16="http://schemas.microsoft.com/office/drawing/2014/main" id="{3E9C0002-23E9-4E51-8811-17FDD83A0F29}"/>
              </a:ext>
            </a:extLst>
          </p:cNvPr>
          <p:cNvSpPr/>
          <p:nvPr/>
        </p:nvSpPr>
        <p:spPr>
          <a:xfrm rot="2587843">
            <a:off x="1678714" y="2218445"/>
            <a:ext cx="2370117" cy="2489133"/>
          </a:xfrm>
          <a:prstGeom prst="rect">
            <a:avLst/>
          </a:prstGeom>
          <a:noFill/>
          <a:ln w="57150">
            <a:solidFill>
              <a:srgbClr val="3A9C9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iền Kim Cương Xanh Ngọc">
            <a:extLst>
              <a:ext uri="{FF2B5EF4-FFF2-40B4-BE49-F238E27FC236}">
                <a16:creationId xmlns:a16="http://schemas.microsoft.com/office/drawing/2014/main" id="{24B0F566-93EF-4D3A-94C7-AD90EF3D77EE}"/>
              </a:ext>
            </a:extLst>
          </p:cNvPr>
          <p:cNvSpPr/>
          <p:nvPr/>
        </p:nvSpPr>
        <p:spPr>
          <a:xfrm rot="5400000">
            <a:off x="1194645" y="854554"/>
            <a:ext cx="2316523" cy="2316523"/>
          </a:xfrm>
          <a:prstGeom prst="diamond">
            <a:avLst/>
          </a:prstGeom>
          <a:noFill/>
          <a:ln w="57150">
            <a:solidFill>
              <a:srgbClr val="D9D9D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5" name="!!hình">
            <a:extLst>
              <a:ext uri="{FF2B5EF4-FFF2-40B4-BE49-F238E27FC236}">
                <a16:creationId xmlns:a16="http://schemas.microsoft.com/office/drawing/2014/main" id="{47913D00-4935-4821-BCC7-4DB0E666C525}"/>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p:blipFill>
        <p:spPr bwMode="auto">
          <a:xfrm>
            <a:off x="663676" y="1692494"/>
            <a:ext cx="3537574" cy="3541036"/>
          </a:xfrm>
          <a:custGeom>
            <a:avLst/>
            <a:gdLst>
              <a:gd name="connsiteX0" fmla="*/ 1768630 w 3537574"/>
              <a:gd name="connsiteY0" fmla="*/ 0 h 3541036"/>
              <a:gd name="connsiteX1" fmla="*/ 3537574 w 3537574"/>
              <a:gd name="connsiteY1" fmla="*/ 1692243 h 3541036"/>
              <a:gd name="connsiteX2" fmla="*/ 1768944 w 3537574"/>
              <a:gd name="connsiteY2" fmla="*/ 3541036 h 3541036"/>
              <a:gd name="connsiteX3" fmla="*/ 0 w 3537574"/>
              <a:gd name="connsiteY3" fmla="*/ 1848793 h 3541036"/>
            </a:gdLst>
            <a:ahLst/>
            <a:cxnLst>
              <a:cxn ang="0">
                <a:pos x="connsiteX0" y="connsiteY0"/>
              </a:cxn>
              <a:cxn ang="0">
                <a:pos x="connsiteX1" y="connsiteY1"/>
              </a:cxn>
              <a:cxn ang="0">
                <a:pos x="connsiteX2" y="connsiteY2"/>
              </a:cxn>
              <a:cxn ang="0">
                <a:pos x="connsiteX3" y="connsiteY3"/>
              </a:cxn>
            </a:cxnLst>
            <a:rect l="l" t="t" r="r" b="b"/>
            <a:pathLst>
              <a:path w="3537574" h="3541036">
                <a:moveTo>
                  <a:pt x="1768630" y="0"/>
                </a:moveTo>
                <a:lnTo>
                  <a:pt x="3537574" y="1692243"/>
                </a:lnTo>
                <a:lnTo>
                  <a:pt x="1768944" y="3541036"/>
                </a:lnTo>
                <a:lnTo>
                  <a:pt x="0" y="1848793"/>
                </a:lnTo>
                <a:close/>
              </a:path>
            </a:pathLst>
          </a:cu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974FD1D9-6FC3-41A0-B69C-6472C3BDDBE7}"/>
              </a:ext>
            </a:extLst>
          </p:cNvPr>
          <p:cNvSpPr txBox="1"/>
          <p:nvPr/>
        </p:nvSpPr>
        <p:spPr>
          <a:xfrm>
            <a:off x="5372788" y="1654155"/>
            <a:ext cx="5689627" cy="1898918"/>
          </a:xfrm>
          <a:prstGeom prst="rect">
            <a:avLst/>
          </a:prstGeom>
          <a:noFill/>
        </p:spPr>
        <p:txBody>
          <a:bodyPr wrap="square">
            <a:spAutoFit/>
          </a:bodyPr>
          <a:lstStyle/>
          <a:p>
            <a:pPr marL="285750" indent="-285750" algn="just">
              <a:lnSpc>
                <a:spcPct val="200000"/>
              </a:lnSpc>
              <a:spcBef>
                <a:spcPts val="600"/>
              </a:spcBef>
              <a:spcAft>
                <a:spcPts val="600"/>
              </a:spcAft>
              <a:buClr>
                <a:schemeClr val="bg1"/>
              </a:buClr>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Tốc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độ</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tiến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triển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Nam so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lớn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vẫn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còn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khoảng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rất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lớn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Clr>
                <a:schemeClr val="bg1"/>
              </a:buClr>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Nguồn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lực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tài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chính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luôn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một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vấn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đề</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thách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thức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sự</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phát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triển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lâu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dài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Nam</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4" name="!!vuong 211">
            <a:extLst>
              <a:ext uri="{FF2B5EF4-FFF2-40B4-BE49-F238E27FC236}">
                <a16:creationId xmlns:a16="http://schemas.microsoft.com/office/drawing/2014/main" id="{82D6DEF7-6E3E-41B8-B242-3303F9CFA0F8}"/>
              </a:ext>
            </a:extLst>
          </p:cNvPr>
          <p:cNvSpPr/>
          <p:nvPr/>
        </p:nvSpPr>
        <p:spPr>
          <a:xfrm>
            <a:off x="4171215" y="5000057"/>
            <a:ext cx="6557326" cy="784726"/>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3806473" y="5019833"/>
            <a:ext cx="7215359" cy="570990"/>
          </a:xfrm>
          <a:prstGeom prst="rect">
            <a:avLst/>
          </a:prstGeom>
          <a:noFill/>
        </p:spPr>
        <p:txBody>
          <a:bodyPr wrap="square">
            <a:spAutoFit/>
          </a:bodyPr>
          <a:lstStyle/>
          <a:p>
            <a:pPr lvl="1" algn="just" fontAlgn="base">
              <a:lnSpc>
                <a:spcPct val="150000"/>
              </a:lnSpc>
              <a:spcBef>
                <a:spcPts val="600"/>
              </a:spcBef>
              <a:spcAft>
                <a:spcPts val="600"/>
              </a:spcAft>
              <a:buClr>
                <a:srgbClr val="000000"/>
              </a:buClr>
            </a:pP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Khó</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khăn</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điều</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kiện</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kinh</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tế</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Nam</a:t>
            </a:r>
          </a:p>
        </p:txBody>
      </p:sp>
      <p:sp>
        <p:nvSpPr>
          <p:cNvPr id="3" name="!!Rectanglenn">
            <a:extLst>
              <a:ext uri="{FF2B5EF4-FFF2-40B4-BE49-F238E27FC236}">
                <a16:creationId xmlns:a16="http://schemas.microsoft.com/office/drawing/2014/main" id="{E390684A-9A4F-4F9F-A21E-AB2073AA662E}"/>
              </a:ext>
            </a:extLst>
          </p:cNvPr>
          <p:cNvSpPr/>
          <p:nvPr/>
        </p:nvSpPr>
        <p:spPr>
          <a:xfrm rot="7905498">
            <a:off x="2126993" y="5125896"/>
            <a:ext cx="610941" cy="610941"/>
          </a:xfrm>
          <a:prstGeom prst="rect">
            <a:avLst/>
          </a:prstGeom>
          <a:solidFill>
            <a:srgbClr val="98F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0" name="Group 9">
            <a:extLst>
              <a:ext uri="{FF2B5EF4-FFF2-40B4-BE49-F238E27FC236}">
                <a16:creationId xmlns:a16="http://schemas.microsoft.com/office/drawing/2014/main" id="{7C62C6AE-5E9B-4A0F-B0A9-E6BA334731AC}"/>
              </a:ext>
            </a:extLst>
          </p:cNvPr>
          <p:cNvGrpSpPr/>
          <p:nvPr/>
        </p:nvGrpSpPr>
        <p:grpSpPr>
          <a:xfrm>
            <a:off x="11170837" y="3822745"/>
            <a:ext cx="560092" cy="2762200"/>
            <a:chOff x="4470189" y="4688431"/>
            <a:chExt cx="439924" cy="2169569"/>
          </a:xfrm>
          <a:solidFill>
            <a:srgbClr val="000000"/>
          </a:solidFill>
        </p:grpSpPr>
        <p:sp>
          <p:nvSpPr>
            <p:cNvPr id="11" name="Teardrop 10">
              <a:extLst>
                <a:ext uri="{FF2B5EF4-FFF2-40B4-BE49-F238E27FC236}">
                  <a16:creationId xmlns:a16="http://schemas.microsoft.com/office/drawing/2014/main" id="{21BF2727-F192-445A-A1FC-E5B31CFBD2ED}"/>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Rectangle 11">
              <a:extLst>
                <a:ext uri="{FF2B5EF4-FFF2-40B4-BE49-F238E27FC236}">
                  <a16:creationId xmlns:a16="http://schemas.microsoft.com/office/drawing/2014/main" id="{0F364809-42BD-4F83-B397-4FA23D984BCE}"/>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Rectangle 12">
              <a:extLst>
                <a:ext uri="{FF2B5EF4-FFF2-40B4-BE49-F238E27FC236}">
                  <a16:creationId xmlns:a16="http://schemas.microsoft.com/office/drawing/2014/main" id="{F3909488-CE8E-4860-B53E-1E463CD6CC5C}"/>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Rectangle 13">
              <a:extLst>
                <a:ext uri="{FF2B5EF4-FFF2-40B4-BE49-F238E27FC236}">
                  <a16:creationId xmlns:a16="http://schemas.microsoft.com/office/drawing/2014/main" id="{CF8D5A8B-CBB8-4069-86E6-39D6ED0A33E3}"/>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Rectangle 14">
              <a:extLst>
                <a:ext uri="{FF2B5EF4-FFF2-40B4-BE49-F238E27FC236}">
                  <a16:creationId xmlns:a16="http://schemas.microsoft.com/office/drawing/2014/main" id="{924F937D-EFCD-4619-9C9A-466C4DC941E6}"/>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Rectangle 15">
              <a:extLst>
                <a:ext uri="{FF2B5EF4-FFF2-40B4-BE49-F238E27FC236}">
                  <a16:creationId xmlns:a16="http://schemas.microsoft.com/office/drawing/2014/main" id="{DDCF51A6-D468-428F-9B50-2503C03241E9}"/>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Block Arc 16">
              <a:extLst>
                <a:ext uri="{FF2B5EF4-FFF2-40B4-BE49-F238E27FC236}">
                  <a16:creationId xmlns:a16="http://schemas.microsoft.com/office/drawing/2014/main" id="{A307D6E5-9435-4C51-98F6-83CAEB9CB791}"/>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8" name="Block Arc 17">
              <a:extLst>
                <a:ext uri="{FF2B5EF4-FFF2-40B4-BE49-F238E27FC236}">
                  <a16:creationId xmlns:a16="http://schemas.microsoft.com/office/drawing/2014/main" id="{06DFFF99-4DFC-4176-AC14-8BCC7BEB02AB}"/>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pic>
        <p:nvPicPr>
          <p:cNvPr id="19" name="Graphic 18" descr="Succulent with solid fill">
            <a:extLst>
              <a:ext uri="{FF2B5EF4-FFF2-40B4-BE49-F238E27FC236}">
                <a16:creationId xmlns:a16="http://schemas.microsoft.com/office/drawing/2014/main" id="{2D94F001-97D0-4320-80C1-940F083FF72E}"/>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0510789" y="5848584"/>
            <a:ext cx="784726" cy="784726"/>
          </a:xfrm>
          <a:prstGeom prst="rect">
            <a:avLst/>
          </a:prstGeom>
        </p:spPr>
      </p:pic>
      <p:sp>
        <p:nvSpPr>
          <p:cNvPr id="22" name="!!ccc">
            <a:extLst>
              <a:ext uri="{FF2B5EF4-FFF2-40B4-BE49-F238E27FC236}">
                <a16:creationId xmlns:a16="http://schemas.microsoft.com/office/drawing/2014/main" id="{3A3C6013-66EC-4F54-B673-374B3CA25D7D}"/>
              </a:ext>
            </a:extLst>
          </p:cNvPr>
          <p:cNvSpPr/>
          <p:nvPr/>
        </p:nvSpPr>
        <p:spPr>
          <a:xfrm>
            <a:off x="2200569" y="-664960"/>
            <a:ext cx="1805417" cy="449463"/>
          </a:xfrm>
          <a:prstGeom prst="rect">
            <a:avLst/>
          </a:pr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vvv">
            <a:extLst>
              <a:ext uri="{FF2B5EF4-FFF2-40B4-BE49-F238E27FC236}">
                <a16:creationId xmlns:a16="http://schemas.microsoft.com/office/drawing/2014/main" id="{91C5F183-805B-46D0-9CA1-97E806436AED}"/>
              </a:ext>
            </a:extLst>
          </p:cNvPr>
          <p:cNvSpPr/>
          <p:nvPr/>
        </p:nvSpPr>
        <p:spPr>
          <a:xfrm>
            <a:off x="8705372" y="-4406437"/>
            <a:ext cx="1805417" cy="449463"/>
          </a:xfrm>
          <a:prstGeom prst="rect">
            <a:avLst/>
          </a:pr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2222">
            <a:extLst>
              <a:ext uri="{FF2B5EF4-FFF2-40B4-BE49-F238E27FC236}">
                <a16:creationId xmlns:a16="http://schemas.microsoft.com/office/drawing/2014/main" id="{5F6D7819-32EC-4C31-A21F-1967F7F724CD}"/>
              </a:ext>
            </a:extLst>
          </p:cNvPr>
          <p:cNvSpPr/>
          <p:nvPr/>
        </p:nvSpPr>
        <p:spPr>
          <a:xfrm rot="5400000" flipH="1">
            <a:off x="4545869" y="-5357794"/>
            <a:ext cx="3227154" cy="10022784"/>
          </a:xfrm>
          <a:prstGeom prst="rect">
            <a:avLst/>
          </a:prstGeom>
          <a:no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vuong 3">
            <a:extLst>
              <a:ext uri="{FF2B5EF4-FFF2-40B4-BE49-F238E27FC236}">
                <a16:creationId xmlns:a16="http://schemas.microsoft.com/office/drawing/2014/main" id="{C6A4CD70-E701-44D9-834D-1A01E3B85418}"/>
              </a:ext>
            </a:extLst>
          </p:cNvPr>
          <p:cNvSpPr/>
          <p:nvPr/>
        </p:nvSpPr>
        <p:spPr>
          <a:xfrm rot="16200000">
            <a:off x="2922079" y="-2369696"/>
            <a:ext cx="6347842" cy="11658599"/>
          </a:xfrm>
          <a:prstGeom prst="rect">
            <a:avLst/>
          </a:prstGeom>
          <a:noFill/>
          <a:ln w="57150">
            <a:solidFill>
              <a:srgbClr val="3A9C9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27" name="Straight Connector 26">
            <a:extLst>
              <a:ext uri="{FF2B5EF4-FFF2-40B4-BE49-F238E27FC236}">
                <a16:creationId xmlns:a16="http://schemas.microsoft.com/office/drawing/2014/main" id="{A299D309-7116-4AA0-A41F-719B8F032EA6}"/>
              </a:ext>
            </a:extLst>
          </p:cNvPr>
          <p:cNvCxnSpPr>
            <a:cxnSpLocks/>
          </p:cNvCxnSpPr>
          <p:nvPr/>
        </p:nvCxnSpPr>
        <p:spPr>
          <a:xfrm>
            <a:off x="6443693" y="-2409442"/>
            <a:ext cx="0" cy="4494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30578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2222">
            <a:extLst>
              <a:ext uri="{FF2B5EF4-FFF2-40B4-BE49-F238E27FC236}">
                <a16:creationId xmlns:a16="http://schemas.microsoft.com/office/drawing/2014/main" id="{E5F756A9-8BEC-43AC-BA87-D20BEC866128}"/>
              </a:ext>
            </a:extLst>
          </p:cNvPr>
          <p:cNvSpPr/>
          <p:nvPr/>
        </p:nvSpPr>
        <p:spPr>
          <a:xfrm rot="5400000" flipH="1">
            <a:off x="5757593" y="-2840991"/>
            <a:ext cx="1195754" cy="7215359"/>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2488320" y="315810"/>
            <a:ext cx="7215359" cy="791307"/>
          </a:xfrm>
          <a:prstGeom prst="rect">
            <a:avLst/>
          </a:prstGeom>
          <a:noFill/>
        </p:spPr>
        <p:txBody>
          <a:bodyPr wrap="square">
            <a:spAutoFit/>
          </a:bodyPr>
          <a:lstStyle/>
          <a:p>
            <a:pPr lvl="1" algn="ctr" fontAlgn="base">
              <a:lnSpc>
                <a:spcPct val="120000"/>
              </a:lnSpc>
              <a:spcBef>
                <a:spcPts val="600"/>
              </a:spcBef>
              <a:spcAft>
                <a:spcPts val="600"/>
              </a:spcAft>
              <a:buClr>
                <a:srgbClr val="000000"/>
              </a:buClr>
            </a:pPr>
            <a:r>
              <a:rPr lang="en-US" sz="2000" b="1" u="none" strike="noStrike" kern="0" spc="0" err="1">
                <a:ln>
                  <a:noFill/>
                </a:ln>
                <a:solidFill>
                  <a:srgbClr val="82D7EF"/>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Tác</a:t>
            </a:r>
            <a:r>
              <a:rPr lang="en-US" sz="2000" b="1" u="none" strike="noStrike" kern="0" spc="0">
                <a:ln>
                  <a:noFill/>
                </a:ln>
                <a:solidFill>
                  <a:srgbClr val="82D7EF"/>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rgbClr val="82D7EF"/>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động</a:t>
            </a:r>
            <a:r>
              <a:rPr lang="en-US" sz="2000" b="1" u="none" strike="noStrike" kern="0" spc="0">
                <a:ln>
                  <a:noFill/>
                </a:ln>
                <a:solidFill>
                  <a:srgbClr val="82D7EF"/>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của</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điều</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kiện</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rgbClr val="82D7EF"/>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kinh</a:t>
            </a:r>
            <a:r>
              <a:rPr lang="en-US" sz="2000" b="1" u="none" strike="noStrike" kern="0" spc="0">
                <a:ln>
                  <a:noFill/>
                </a:ln>
                <a:solidFill>
                  <a:srgbClr val="82D7EF"/>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rgbClr val="82D7EF"/>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tế</a:t>
            </a:r>
            <a:r>
              <a:rPr lang="en-US" sz="2000" b="1" u="none" strike="noStrike" kern="0" spc="0">
                <a:ln>
                  <a:noFill/>
                </a:ln>
                <a:solidFill>
                  <a:srgbClr val="82D7EF"/>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đối</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với</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hoạt</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động</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đối</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ngoại</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của</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000" b="1" u="none" strike="noStrike" kern="0" spc="0" err="1">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Việt</a:t>
            </a:r>
            <a:r>
              <a:rPr lang="en-US"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Nam</a:t>
            </a:r>
            <a:endParaRPr lang="vi-VN" sz="2000" b="1" u="none" strike="noStrike" kern="0" spc="0">
              <a:ln>
                <a:noFill/>
              </a:ln>
              <a:solidFill>
                <a:schemeClr val="bg1"/>
              </a:solidFill>
              <a:effectLst>
                <a:glow>
                  <a:srgbClr val="000000"/>
                </a:glo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40608A90-9F57-45FC-AEA5-382CAB4D0D78}"/>
              </a:ext>
            </a:extLst>
          </p:cNvPr>
          <p:cNvSpPr txBox="1"/>
          <p:nvPr/>
        </p:nvSpPr>
        <p:spPr>
          <a:xfrm>
            <a:off x="519904" y="2538709"/>
            <a:ext cx="5211473" cy="3934219"/>
          </a:xfrm>
          <a:prstGeom prst="rect">
            <a:avLst/>
          </a:prstGeom>
          <a:noFill/>
        </p:spPr>
        <p:txBody>
          <a:bodyPr wrap="square">
            <a:spAutoFit/>
          </a:bodyPr>
          <a:lstStyle/>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vị</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trí</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địa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đầy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chiến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lược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đã</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tích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tăng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cường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sự</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diện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trên</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trường</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cũng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ngày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càng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đẩy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đa</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phương</a:t>
            </a:r>
            <a:endParaRPr lang="en-US" sz="1400">
              <a:solidFill>
                <a:srgbClr val="82D7EF"/>
              </a:solidFill>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X</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ây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dựng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đường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linh</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hoạt</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effectLst/>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tham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liên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kết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chuỗi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sản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xuất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chuỗi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trị</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định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thương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do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mang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buFont typeface="Wingdings" panose="05000000000000000000" pitchFamily="2" charset="2"/>
              <a:buChar char="§"/>
            </a:pPr>
            <a:endParaRPr lang="vi-VN" sz="1400"/>
          </a:p>
        </p:txBody>
      </p:sp>
      <p:sp>
        <p:nvSpPr>
          <p:cNvPr id="20" name="TextBox 19">
            <a:extLst>
              <a:ext uri="{FF2B5EF4-FFF2-40B4-BE49-F238E27FC236}">
                <a16:creationId xmlns:a16="http://schemas.microsoft.com/office/drawing/2014/main" id="{A81503B9-28C7-439C-A4E7-EC59730EE061}"/>
              </a:ext>
            </a:extLst>
          </p:cNvPr>
          <p:cNvSpPr txBox="1"/>
          <p:nvPr/>
        </p:nvSpPr>
        <p:spPr>
          <a:xfrm>
            <a:off x="6808227" y="2510256"/>
            <a:ext cx="4802055" cy="3191579"/>
          </a:xfrm>
          <a:prstGeom prst="rect">
            <a:avLst/>
          </a:prstGeom>
          <a:noFill/>
        </p:spPr>
        <p:txBody>
          <a:bodyPr wrap="square">
            <a:spAutoFit/>
          </a:bodyPr>
          <a:lstStyle/>
          <a:p>
            <a:pPr marL="285750" indent="-285750" algn="just">
              <a:lnSpc>
                <a:spcPct val="200000"/>
              </a:lnSpc>
              <a:spcBef>
                <a:spcPts val="600"/>
              </a:spcBef>
              <a:spcAft>
                <a:spcPts val="600"/>
              </a:spcAft>
              <a:buFont typeface="Wingdings" panose="05000000000000000000" pitchFamily="2" charset="2"/>
              <a:buChar char="§"/>
            </a:pP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Gia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tăng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phân</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hóa</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giàu</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nghèo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tham</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nhũng</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tội</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phạm</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xu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hướng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nghĩa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thực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dụng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khiến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công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kém</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hiệu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quả</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nguy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rạn</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nứt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mối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rất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lớn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Điều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kiện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khoa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học</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công</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nghệ</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nền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vẫn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còn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nhạt</a:t>
            </a:r>
            <a:r>
              <a:rPr lang="en-US" sz="1400">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82D7EF"/>
                </a:solidFill>
                <a:latin typeface="Tahoma" panose="020B0604030504040204" pitchFamily="34" charset="0"/>
                <a:ea typeface="Tahoma" panose="020B0604030504040204" pitchFamily="34" charset="0"/>
                <a:cs typeface="Tahoma" panose="020B0604030504040204" pitchFamily="34" charset="0"/>
              </a:rPr>
              <a:t>nhòa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khó</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khăn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quá</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trình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ta</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6" name="!!ccc">
            <a:extLst>
              <a:ext uri="{FF2B5EF4-FFF2-40B4-BE49-F238E27FC236}">
                <a16:creationId xmlns:a16="http://schemas.microsoft.com/office/drawing/2014/main" id="{514C2B24-214D-4324-B29C-156F94101C3B}"/>
              </a:ext>
            </a:extLst>
          </p:cNvPr>
          <p:cNvSpPr/>
          <p:nvPr/>
        </p:nvSpPr>
        <p:spPr>
          <a:xfrm>
            <a:off x="2070918" y="1773606"/>
            <a:ext cx="1805417" cy="449463"/>
          </a:xfrm>
          <a:prstGeom prst="rect">
            <a:avLst/>
          </a:pr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extBox 1">
            <a:extLst>
              <a:ext uri="{FF2B5EF4-FFF2-40B4-BE49-F238E27FC236}">
                <a16:creationId xmlns:a16="http://schemas.microsoft.com/office/drawing/2014/main" id="{4830BFF5-67FE-4B3B-811F-E7E51BDB7941}"/>
              </a:ext>
            </a:extLst>
          </p:cNvPr>
          <p:cNvSpPr txBox="1"/>
          <p:nvPr/>
        </p:nvSpPr>
        <p:spPr>
          <a:xfrm>
            <a:off x="1810517" y="1826891"/>
            <a:ext cx="2326218" cy="369332"/>
          </a:xfrm>
          <a:prstGeom prst="rect">
            <a:avLst/>
          </a:prstGeom>
          <a:noFill/>
        </p:spPr>
        <p:txBody>
          <a:bodyPr wrap="square" rtlCol="0">
            <a:spAutoFit/>
          </a:bodyPr>
          <a:lstStyle/>
          <a:p>
            <a:pPr algn="ctr"/>
            <a:r>
              <a:rPr lang="en-US" b="1">
                <a:solidFill>
                  <a:schemeClr val="bg1"/>
                </a:solidFill>
                <a:latin typeface="Tahoma" panose="020B0604030504040204" pitchFamily="34" charset="0"/>
                <a:ea typeface="Tahoma" panose="020B0604030504040204" pitchFamily="34" charset="0"/>
                <a:cs typeface="Tahoma" panose="020B0604030504040204" pitchFamily="34" charset="0"/>
              </a:rPr>
              <a:t>TÍCH CỰC</a:t>
            </a:r>
            <a:endParaRPr lang="vi-VN"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2" name="!!vvv">
            <a:extLst>
              <a:ext uri="{FF2B5EF4-FFF2-40B4-BE49-F238E27FC236}">
                <a16:creationId xmlns:a16="http://schemas.microsoft.com/office/drawing/2014/main" id="{CEC0206D-62B8-4FB8-9935-99AD070FFB5D}"/>
              </a:ext>
            </a:extLst>
          </p:cNvPr>
          <p:cNvSpPr/>
          <p:nvPr/>
        </p:nvSpPr>
        <p:spPr>
          <a:xfrm>
            <a:off x="8442371" y="1756138"/>
            <a:ext cx="1805417" cy="449463"/>
          </a:xfrm>
          <a:prstGeom prst="rect">
            <a:avLst/>
          </a:pr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extBox 20">
            <a:extLst>
              <a:ext uri="{FF2B5EF4-FFF2-40B4-BE49-F238E27FC236}">
                <a16:creationId xmlns:a16="http://schemas.microsoft.com/office/drawing/2014/main" id="{FFA0EC3A-5FD3-4C78-ACD9-F90562A306C9}"/>
              </a:ext>
            </a:extLst>
          </p:cNvPr>
          <p:cNvSpPr txBox="1"/>
          <p:nvPr/>
        </p:nvSpPr>
        <p:spPr>
          <a:xfrm>
            <a:off x="7176483" y="1813633"/>
            <a:ext cx="4353635" cy="369332"/>
          </a:xfrm>
          <a:prstGeom prst="rect">
            <a:avLst/>
          </a:prstGeom>
          <a:noFill/>
        </p:spPr>
        <p:txBody>
          <a:bodyPr wrap="square" rtlCol="0">
            <a:spAutoFit/>
          </a:bodyPr>
          <a:lstStyle/>
          <a:p>
            <a:pPr algn="ctr"/>
            <a:r>
              <a:rPr lang="en-US" b="1">
                <a:solidFill>
                  <a:schemeClr val="bg1"/>
                </a:solidFill>
                <a:latin typeface="Tahoma" panose="020B0604030504040204" pitchFamily="34" charset="0"/>
                <a:ea typeface="Tahoma" panose="020B0604030504040204" pitchFamily="34" charset="0"/>
                <a:cs typeface="Tahoma" panose="020B0604030504040204" pitchFamily="34" charset="0"/>
              </a:rPr>
              <a:t>TIÊU CỰC</a:t>
            </a:r>
            <a:endParaRPr lang="vi-VN"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cxnSp>
        <p:nvCxnSpPr>
          <p:cNvPr id="5" name="Straight Connector 4">
            <a:extLst>
              <a:ext uri="{FF2B5EF4-FFF2-40B4-BE49-F238E27FC236}">
                <a16:creationId xmlns:a16="http://schemas.microsoft.com/office/drawing/2014/main" id="{098C324C-63DA-49AF-B4C5-1DCED80656CF}"/>
              </a:ext>
            </a:extLst>
          </p:cNvPr>
          <p:cNvCxnSpPr/>
          <p:nvPr/>
        </p:nvCxnSpPr>
        <p:spPr>
          <a:xfrm>
            <a:off x="6339840" y="2691109"/>
            <a:ext cx="0" cy="31631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9" name="!!vuong 3">
            <a:extLst>
              <a:ext uri="{FF2B5EF4-FFF2-40B4-BE49-F238E27FC236}">
                <a16:creationId xmlns:a16="http://schemas.microsoft.com/office/drawing/2014/main" id="{D7D49F20-7FA3-4935-85F0-38DF8929376C}"/>
              </a:ext>
            </a:extLst>
          </p:cNvPr>
          <p:cNvSpPr/>
          <p:nvPr/>
        </p:nvSpPr>
        <p:spPr>
          <a:xfrm rot="16200000">
            <a:off x="4158763" y="-1239051"/>
            <a:ext cx="3735576" cy="11291096"/>
          </a:xfrm>
          <a:prstGeom prst="rect">
            <a:avLst/>
          </a:prstGeom>
          <a:noFill/>
          <a:ln w="57150">
            <a:solidFill>
              <a:srgbClr val="3A9C9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vuong 4">
            <a:extLst>
              <a:ext uri="{FF2B5EF4-FFF2-40B4-BE49-F238E27FC236}">
                <a16:creationId xmlns:a16="http://schemas.microsoft.com/office/drawing/2014/main" id="{F7CC7022-9622-4799-9C34-DDA14FF32CC8}"/>
              </a:ext>
            </a:extLst>
          </p:cNvPr>
          <p:cNvSpPr/>
          <p:nvPr/>
        </p:nvSpPr>
        <p:spPr>
          <a:xfrm>
            <a:off x="977462" y="599089"/>
            <a:ext cx="10326414" cy="5686999"/>
          </a:xfrm>
          <a:prstGeom prst="rect">
            <a:avLst/>
          </a:prstGeom>
          <a:no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vuong 3">
            <a:extLst>
              <a:ext uri="{FF2B5EF4-FFF2-40B4-BE49-F238E27FC236}">
                <a16:creationId xmlns:a16="http://schemas.microsoft.com/office/drawing/2014/main" id="{AAB9149D-9825-4A01-A420-60BCB64D7928}"/>
              </a:ext>
            </a:extLst>
          </p:cNvPr>
          <p:cNvSpPr/>
          <p:nvPr/>
        </p:nvSpPr>
        <p:spPr>
          <a:xfrm rot="16200000">
            <a:off x="3326525" y="-1718441"/>
            <a:ext cx="5628290" cy="10326413"/>
          </a:xfrm>
          <a:prstGeom prst="rect">
            <a:avLst/>
          </a:prstGeom>
          <a:no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vuong 2">
            <a:extLst>
              <a:ext uri="{FF2B5EF4-FFF2-40B4-BE49-F238E27FC236}">
                <a16:creationId xmlns:a16="http://schemas.microsoft.com/office/drawing/2014/main" id="{D0DA12F5-271C-46D7-9713-5F4CD4CFED38}"/>
              </a:ext>
            </a:extLst>
          </p:cNvPr>
          <p:cNvSpPr/>
          <p:nvPr/>
        </p:nvSpPr>
        <p:spPr>
          <a:xfrm rot="16200000">
            <a:off x="3297169" y="-1689088"/>
            <a:ext cx="5686999" cy="10326414"/>
          </a:xfrm>
          <a:prstGeom prst="rect">
            <a:avLst/>
          </a:prstGeom>
          <a:no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vuong 1">
            <a:extLst>
              <a:ext uri="{FF2B5EF4-FFF2-40B4-BE49-F238E27FC236}">
                <a16:creationId xmlns:a16="http://schemas.microsoft.com/office/drawing/2014/main" id="{8C4236C5-949C-4BD9-AF1D-D99370682F85}"/>
              </a:ext>
            </a:extLst>
          </p:cNvPr>
          <p:cNvSpPr/>
          <p:nvPr/>
        </p:nvSpPr>
        <p:spPr>
          <a:xfrm>
            <a:off x="977459" y="630619"/>
            <a:ext cx="10326413" cy="5686998"/>
          </a:xfrm>
          <a:prstGeom prst="rect">
            <a:avLst/>
          </a:prstGeom>
          <a:no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vuong 0">
            <a:extLst>
              <a:ext uri="{FF2B5EF4-FFF2-40B4-BE49-F238E27FC236}">
                <a16:creationId xmlns:a16="http://schemas.microsoft.com/office/drawing/2014/main" id="{D15463B1-52BC-4320-BCDD-8DD5D540D66D}"/>
              </a:ext>
            </a:extLst>
          </p:cNvPr>
          <p:cNvSpPr/>
          <p:nvPr/>
        </p:nvSpPr>
        <p:spPr>
          <a:xfrm rot="5400000">
            <a:off x="-1033237" y="-3699784"/>
            <a:ext cx="14347803" cy="14347803"/>
          </a:xfrm>
          <a:prstGeom prst="diamond">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91" name="!!Group 18">
            <a:extLst>
              <a:ext uri="{FF2B5EF4-FFF2-40B4-BE49-F238E27FC236}">
                <a16:creationId xmlns:a16="http://schemas.microsoft.com/office/drawing/2014/main" id="{AB51911D-BC75-4DA8-89BC-5A474D879096}"/>
              </a:ext>
            </a:extLst>
          </p:cNvPr>
          <p:cNvGrpSpPr/>
          <p:nvPr/>
        </p:nvGrpSpPr>
        <p:grpSpPr>
          <a:xfrm flipH="1">
            <a:off x="-7544830" y="2380422"/>
            <a:ext cx="1177835" cy="4432152"/>
            <a:chOff x="8269148" y="2257243"/>
            <a:chExt cx="1233691" cy="4642338"/>
          </a:xfrm>
          <a:solidFill>
            <a:srgbClr val="3B3838"/>
          </a:solidFill>
        </p:grpSpPr>
        <p:sp>
          <p:nvSpPr>
            <p:cNvPr id="92" name="Freeform: Shape 91">
              <a:extLst>
                <a:ext uri="{FF2B5EF4-FFF2-40B4-BE49-F238E27FC236}">
                  <a16:creationId xmlns:a16="http://schemas.microsoft.com/office/drawing/2014/main" id="{F1842AD6-80EE-4F7F-A6C1-91CAFC011E3E}"/>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3" name="Freeform: Shape 92">
              <a:extLst>
                <a:ext uri="{FF2B5EF4-FFF2-40B4-BE49-F238E27FC236}">
                  <a16:creationId xmlns:a16="http://schemas.microsoft.com/office/drawing/2014/main" id="{02B6AFE8-C6E3-4BD4-82EF-EA67B23ABA58}"/>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94" name="!!Group 21">
            <a:extLst>
              <a:ext uri="{FF2B5EF4-FFF2-40B4-BE49-F238E27FC236}">
                <a16:creationId xmlns:a16="http://schemas.microsoft.com/office/drawing/2014/main" id="{8AB54A1D-D449-4A81-921B-2D5D95EA4CD3}"/>
              </a:ext>
            </a:extLst>
          </p:cNvPr>
          <p:cNvGrpSpPr/>
          <p:nvPr/>
        </p:nvGrpSpPr>
        <p:grpSpPr>
          <a:xfrm>
            <a:off x="-3933433" y="712881"/>
            <a:ext cx="1350499" cy="6262692"/>
            <a:chOff x="10458385" y="595308"/>
            <a:chExt cx="1350499" cy="6262692"/>
          </a:xfrm>
        </p:grpSpPr>
        <p:sp>
          <p:nvSpPr>
            <p:cNvPr id="95" name="Freeform: Shape 94">
              <a:extLst>
                <a:ext uri="{FF2B5EF4-FFF2-40B4-BE49-F238E27FC236}">
                  <a16:creationId xmlns:a16="http://schemas.microsoft.com/office/drawing/2014/main" id="{0A69028C-A890-489D-9D62-C89820E940BC}"/>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97" name="Straight Connector 96">
              <a:extLst>
                <a:ext uri="{FF2B5EF4-FFF2-40B4-BE49-F238E27FC236}">
                  <a16:creationId xmlns:a16="http://schemas.microsoft.com/office/drawing/2014/main" id="{FEDBE3D8-F90F-4892-A4E6-0C2DEDF55373}"/>
                </a:ext>
              </a:extLst>
            </p:cNvPr>
            <p:cNvCxnSpPr>
              <a:endCxn id="95"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98" name="!!Group 24">
            <a:extLst>
              <a:ext uri="{FF2B5EF4-FFF2-40B4-BE49-F238E27FC236}">
                <a16:creationId xmlns:a16="http://schemas.microsoft.com/office/drawing/2014/main" id="{915AEC5E-A70A-47A8-A6E6-8336CB3F2416}"/>
              </a:ext>
            </a:extLst>
          </p:cNvPr>
          <p:cNvGrpSpPr/>
          <p:nvPr/>
        </p:nvGrpSpPr>
        <p:grpSpPr>
          <a:xfrm>
            <a:off x="-1610322" y="5363526"/>
            <a:ext cx="913741" cy="1532965"/>
            <a:chOff x="6156878" y="1263490"/>
            <a:chExt cx="2445840" cy="5564834"/>
          </a:xfrm>
          <a:solidFill>
            <a:schemeClr val="tx1">
              <a:lumMod val="65000"/>
              <a:lumOff val="35000"/>
              <a:alpha val="60000"/>
            </a:schemeClr>
          </a:solidFill>
        </p:grpSpPr>
        <p:sp>
          <p:nvSpPr>
            <p:cNvPr id="100" name="Rectangle 99">
              <a:extLst>
                <a:ext uri="{FF2B5EF4-FFF2-40B4-BE49-F238E27FC236}">
                  <a16:creationId xmlns:a16="http://schemas.microsoft.com/office/drawing/2014/main" id="{E3E55EDB-8EC5-40D2-A6E6-1F7398C3814C}"/>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5E8F3B47-B0C1-4AD3-9841-5A02365E2DDA}"/>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15EE20DF-263F-4B5A-8F42-09EF2D83E72D}"/>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FD679B1B-FA20-4C43-851A-63D04B189321}"/>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350171F5-D5BC-466A-8E43-A3019AB2825A}"/>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FAA51E1D-1F50-43F5-8EFE-5D8BA94FAEA4}"/>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C1D5EB4F-E90B-4139-A05B-ADD4A352AB69}"/>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73DAB62B-ABA0-4F5E-B8C8-785C5A05E930}"/>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Rectangle 107">
              <a:extLst>
                <a:ext uri="{FF2B5EF4-FFF2-40B4-BE49-F238E27FC236}">
                  <a16:creationId xmlns:a16="http://schemas.microsoft.com/office/drawing/2014/main" id="{D9B97615-8F1E-4C37-8A84-936E3169590F}"/>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Rectangle 108">
              <a:extLst>
                <a:ext uri="{FF2B5EF4-FFF2-40B4-BE49-F238E27FC236}">
                  <a16:creationId xmlns:a16="http://schemas.microsoft.com/office/drawing/2014/main" id="{E9C63DDC-B856-44F1-9682-5DD0E392D39A}"/>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0" name="Rectangle 109">
              <a:extLst>
                <a:ext uri="{FF2B5EF4-FFF2-40B4-BE49-F238E27FC236}">
                  <a16:creationId xmlns:a16="http://schemas.microsoft.com/office/drawing/2014/main" id="{2DF4B1D5-5027-4C3E-B618-2764D1842358}"/>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1" name="Rectangle 110">
              <a:extLst>
                <a:ext uri="{FF2B5EF4-FFF2-40B4-BE49-F238E27FC236}">
                  <a16:creationId xmlns:a16="http://schemas.microsoft.com/office/drawing/2014/main" id="{19E8405A-8A31-45F4-81B1-A9FA64638281}"/>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Rectangle 111">
              <a:extLst>
                <a:ext uri="{FF2B5EF4-FFF2-40B4-BE49-F238E27FC236}">
                  <a16:creationId xmlns:a16="http://schemas.microsoft.com/office/drawing/2014/main" id="{838C39B9-04AB-4BF0-8FEA-ECD4F17F30A3}"/>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3" name="Rectangle 112">
              <a:extLst>
                <a:ext uri="{FF2B5EF4-FFF2-40B4-BE49-F238E27FC236}">
                  <a16:creationId xmlns:a16="http://schemas.microsoft.com/office/drawing/2014/main" id="{E514B125-B8A1-4C37-9C3D-395EA4AB58E1}"/>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4" name="Rectangle 113">
              <a:extLst>
                <a:ext uri="{FF2B5EF4-FFF2-40B4-BE49-F238E27FC236}">
                  <a16:creationId xmlns:a16="http://schemas.microsoft.com/office/drawing/2014/main" id="{537DAB04-2631-4B1A-AB7A-15C2007755B0}"/>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Rectangle 114">
              <a:extLst>
                <a:ext uri="{FF2B5EF4-FFF2-40B4-BE49-F238E27FC236}">
                  <a16:creationId xmlns:a16="http://schemas.microsoft.com/office/drawing/2014/main" id="{6E19B36D-8803-4CEF-8BB4-88A54B68329A}"/>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16" name="!!Group 47">
            <a:extLst>
              <a:ext uri="{FF2B5EF4-FFF2-40B4-BE49-F238E27FC236}">
                <a16:creationId xmlns:a16="http://schemas.microsoft.com/office/drawing/2014/main" id="{B41A2AE3-E76B-47F3-B943-F6DF3D036104}"/>
              </a:ext>
            </a:extLst>
          </p:cNvPr>
          <p:cNvGrpSpPr/>
          <p:nvPr/>
        </p:nvGrpSpPr>
        <p:grpSpPr>
          <a:xfrm>
            <a:off x="-5392604" y="4017474"/>
            <a:ext cx="933795" cy="2911217"/>
            <a:chOff x="6156878" y="1263490"/>
            <a:chExt cx="2445840" cy="5564834"/>
          </a:xfrm>
          <a:solidFill>
            <a:schemeClr val="tx1">
              <a:lumMod val="95000"/>
              <a:lumOff val="5000"/>
              <a:alpha val="60000"/>
            </a:schemeClr>
          </a:solidFill>
        </p:grpSpPr>
        <p:sp>
          <p:nvSpPr>
            <p:cNvPr id="117" name="Rectangle 116">
              <a:extLst>
                <a:ext uri="{FF2B5EF4-FFF2-40B4-BE49-F238E27FC236}">
                  <a16:creationId xmlns:a16="http://schemas.microsoft.com/office/drawing/2014/main" id="{7017EBEB-377B-47D6-9C98-1424E2E92FAC}"/>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B0C6B743-39D8-4A3A-87E8-73FF61088C9F}"/>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Rectangle 118">
              <a:extLst>
                <a:ext uri="{FF2B5EF4-FFF2-40B4-BE49-F238E27FC236}">
                  <a16:creationId xmlns:a16="http://schemas.microsoft.com/office/drawing/2014/main" id="{20E2F935-6EF6-4463-90F6-24C59238ACBC}"/>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0" name="Rectangle 119">
              <a:extLst>
                <a:ext uri="{FF2B5EF4-FFF2-40B4-BE49-F238E27FC236}">
                  <a16:creationId xmlns:a16="http://schemas.microsoft.com/office/drawing/2014/main" id="{E2FFC02F-DCC5-4B32-A4C4-B29CC172E7A6}"/>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1" name="Rectangle 120">
              <a:extLst>
                <a:ext uri="{FF2B5EF4-FFF2-40B4-BE49-F238E27FC236}">
                  <a16:creationId xmlns:a16="http://schemas.microsoft.com/office/drawing/2014/main" id="{76F4BA41-9B87-4E38-8D0D-C4042BEB4EA9}"/>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2" name="Rectangle 121">
              <a:extLst>
                <a:ext uri="{FF2B5EF4-FFF2-40B4-BE49-F238E27FC236}">
                  <a16:creationId xmlns:a16="http://schemas.microsoft.com/office/drawing/2014/main" id="{28C8BDAC-169B-4344-87E0-E59DD469360A}"/>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3" name="Rectangle 122">
              <a:extLst>
                <a:ext uri="{FF2B5EF4-FFF2-40B4-BE49-F238E27FC236}">
                  <a16:creationId xmlns:a16="http://schemas.microsoft.com/office/drawing/2014/main" id="{D8BF3F19-7486-4ADF-9623-48E5E2B1FA02}"/>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4" name="Rectangle 123">
              <a:extLst>
                <a:ext uri="{FF2B5EF4-FFF2-40B4-BE49-F238E27FC236}">
                  <a16:creationId xmlns:a16="http://schemas.microsoft.com/office/drawing/2014/main" id="{CBF49A06-DFA1-4BC8-BC7C-6AF221000654}"/>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5" name="Rectangle 124">
              <a:extLst>
                <a:ext uri="{FF2B5EF4-FFF2-40B4-BE49-F238E27FC236}">
                  <a16:creationId xmlns:a16="http://schemas.microsoft.com/office/drawing/2014/main" id="{3B91D2AB-5453-46C7-A582-068E2FDFD284}"/>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6" name="Rectangle 125">
              <a:extLst>
                <a:ext uri="{FF2B5EF4-FFF2-40B4-BE49-F238E27FC236}">
                  <a16:creationId xmlns:a16="http://schemas.microsoft.com/office/drawing/2014/main" id="{C3D94998-0D76-4A3F-B495-6AD7EC50E9E5}"/>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7" name="Rectangle 126">
              <a:extLst>
                <a:ext uri="{FF2B5EF4-FFF2-40B4-BE49-F238E27FC236}">
                  <a16:creationId xmlns:a16="http://schemas.microsoft.com/office/drawing/2014/main" id="{33A01E13-468A-4F63-9A8E-2A6E09B48D2F}"/>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8" name="Rectangle 127">
              <a:extLst>
                <a:ext uri="{FF2B5EF4-FFF2-40B4-BE49-F238E27FC236}">
                  <a16:creationId xmlns:a16="http://schemas.microsoft.com/office/drawing/2014/main" id="{03CEED44-2662-4426-95A3-18EEF28DA1E2}"/>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9" name="Rectangle 128">
              <a:extLst>
                <a:ext uri="{FF2B5EF4-FFF2-40B4-BE49-F238E27FC236}">
                  <a16:creationId xmlns:a16="http://schemas.microsoft.com/office/drawing/2014/main" id="{ED51F35D-7B1F-4F50-B461-669C08B6D66B}"/>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0" name="Rectangle 129">
              <a:extLst>
                <a:ext uri="{FF2B5EF4-FFF2-40B4-BE49-F238E27FC236}">
                  <a16:creationId xmlns:a16="http://schemas.microsoft.com/office/drawing/2014/main" id="{D407F383-B7ED-4A6B-BAED-B471402FF31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Rectangle 130">
              <a:extLst>
                <a:ext uri="{FF2B5EF4-FFF2-40B4-BE49-F238E27FC236}">
                  <a16:creationId xmlns:a16="http://schemas.microsoft.com/office/drawing/2014/main" id="{E131F601-A18A-4AD7-AACD-DE501BBD1843}"/>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Rectangle 131">
              <a:extLst>
                <a:ext uri="{FF2B5EF4-FFF2-40B4-BE49-F238E27FC236}">
                  <a16:creationId xmlns:a16="http://schemas.microsoft.com/office/drawing/2014/main" id="{37295AB7-D6F9-4104-B4C9-780FADAA34A1}"/>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33" name="!!Group 64">
            <a:extLst>
              <a:ext uri="{FF2B5EF4-FFF2-40B4-BE49-F238E27FC236}">
                <a16:creationId xmlns:a16="http://schemas.microsoft.com/office/drawing/2014/main" id="{ABB9F376-DA52-4B1B-821D-2B78D958F9B6}"/>
              </a:ext>
            </a:extLst>
          </p:cNvPr>
          <p:cNvGrpSpPr/>
          <p:nvPr/>
        </p:nvGrpSpPr>
        <p:grpSpPr>
          <a:xfrm>
            <a:off x="-10033366" y="4593155"/>
            <a:ext cx="1145426" cy="2005673"/>
            <a:chOff x="6156879" y="1263490"/>
            <a:chExt cx="2445841" cy="5564834"/>
          </a:xfrm>
          <a:solidFill>
            <a:srgbClr val="7F7F7F">
              <a:alpha val="60000"/>
            </a:srgbClr>
          </a:solidFill>
        </p:grpSpPr>
        <p:sp>
          <p:nvSpPr>
            <p:cNvPr id="134" name="Rectangle 133">
              <a:extLst>
                <a:ext uri="{FF2B5EF4-FFF2-40B4-BE49-F238E27FC236}">
                  <a16:creationId xmlns:a16="http://schemas.microsoft.com/office/drawing/2014/main" id="{47169107-CD95-4F5F-8263-1F26AB85FB26}"/>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5" name="Rectangle 134">
              <a:extLst>
                <a:ext uri="{FF2B5EF4-FFF2-40B4-BE49-F238E27FC236}">
                  <a16:creationId xmlns:a16="http://schemas.microsoft.com/office/drawing/2014/main" id="{40E66016-CBD5-4E4B-8AB7-CCF1FC052565}"/>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Rectangle 135">
              <a:extLst>
                <a:ext uri="{FF2B5EF4-FFF2-40B4-BE49-F238E27FC236}">
                  <a16:creationId xmlns:a16="http://schemas.microsoft.com/office/drawing/2014/main" id="{ACE8B9A9-0010-4A21-9CA2-1053F10ED79A}"/>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Rectangle 136">
              <a:extLst>
                <a:ext uri="{FF2B5EF4-FFF2-40B4-BE49-F238E27FC236}">
                  <a16:creationId xmlns:a16="http://schemas.microsoft.com/office/drawing/2014/main" id="{8AB28981-89C6-49BC-AE16-FE8A01B52666}"/>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Rectangle 137">
              <a:extLst>
                <a:ext uri="{FF2B5EF4-FFF2-40B4-BE49-F238E27FC236}">
                  <a16:creationId xmlns:a16="http://schemas.microsoft.com/office/drawing/2014/main" id="{7B5492EA-1030-4AA9-A4EC-7AEFFC19350A}"/>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9" name="Rectangle 138">
              <a:extLst>
                <a:ext uri="{FF2B5EF4-FFF2-40B4-BE49-F238E27FC236}">
                  <a16:creationId xmlns:a16="http://schemas.microsoft.com/office/drawing/2014/main" id="{27F32833-F4A4-4EC4-9876-D0415EF56EFD}"/>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0" name="Rectangle 139">
              <a:extLst>
                <a:ext uri="{FF2B5EF4-FFF2-40B4-BE49-F238E27FC236}">
                  <a16:creationId xmlns:a16="http://schemas.microsoft.com/office/drawing/2014/main" id="{B0AE9CE6-E876-47F5-84BC-BDBF91504C8E}"/>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Rectangle 140">
              <a:extLst>
                <a:ext uri="{FF2B5EF4-FFF2-40B4-BE49-F238E27FC236}">
                  <a16:creationId xmlns:a16="http://schemas.microsoft.com/office/drawing/2014/main" id="{AA55FAD5-08A2-4FA6-B720-D10E411EC572}"/>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2" name="Rectangle 141">
              <a:extLst>
                <a:ext uri="{FF2B5EF4-FFF2-40B4-BE49-F238E27FC236}">
                  <a16:creationId xmlns:a16="http://schemas.microsoft.com/office/drawing/2014/main" id="{87376459-252A-48CE-B18C-C876BE774126}"/>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3" name="Rectangle 142">
              <a:extLst>
                <a:ext uri="{FF2B5EF4-FFF2-40B4-BE49-F238E27FC236}">
                  <a16:creationId xmlns:a16="http://schemas.microsoft.com/office/drawing/2014/main" id="{FDBB509A-F4C2-49B8-A13A-F6368559A607}"/>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4" name="Rectangle 143">
              <a:extLst>
                <a:ext uri="{FF2B5EF4-FFF2-40B4-BE49-F238E27FC236}">
                  <a16:creationId xmlns:a16="http://schemas.microsoft.com/office/drawing/2014/main" id="{FADEF4D9-C465-4E13-8C36-74C15F3AD3D0}"/>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5" name="Rectangle 144">
              <a:extLst>
                <a:ext uri="{FF2B5EF4-FFF2-40B4-BE49-F238E27FC236}">
                  <a16:creationId xmlns:a16="http://schemas.microsoft.com/office/drawing/2014/main" id="{59B2B498-F0E2-4F05-8C40-74D6A9A2CF50}"/>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6" name="Rectangle 145">
              <a:extLst>
                <a:ext uri="{FF2B5EF4-FFF2-40B4-BE49-F238E27FC236}">
                  <a16:creationId xmlns:a16="http://schemas.microsoft.com/office/drawing/2014/main" id="{3194A0CB-541E-4593-8AE7-B2868C353078}"/>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7" name="Rectangle 146">
              <a:extLst>
                <a:ext uri="{FF2B5EF4-FFF2-40B4-BE49-F238E27FC236}">
                  <a16:creationId xmlns:a16="http://schemas.microsoft.com/office/drawing/2014/main" id="{57710528-FA0A-4F6A-99E7-772AC9453F11}"/>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8" name="Rectangle 147">
              <a:extLst>
                <a:ext uri="{FF2B5EF4-FFF2-40B4-BE49-F238E27FC236}">
                  <a16:creationId xmlns:a16="http://schemas.microsoft.com/office/drawing/2014/main" id="{6EA031C0-6C3C-409B-84F2-99819FC78B90}"/>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9" name="Rectangle 148">
              <a:extLst>
                <a:ext uri="{FF2B5EF4-FFF2-40B4-BE49-F238E27FC236}">
                  <a16:creationId xmlns:a16="http://schemas.microsoft.com/office/drawing/2014/main" id="{B078E687-370F-47C5-8AF9-AB4A8C892D6B}"/>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219" name="Thân cây 1">
            <a:extLst>
              <a:ext uri="{FF2B5EF4-FFF2-40B4-BE49-F238E27FC236}">
                <a16:creationId xmlns:a16="http://schemas.microsoft.com/office/drawing/2014/main" id="{13EDA50B-0AA9-4D9D-A0CD-E2ABDD6103C3}"/>
              </a:ext>
            </a:extLst>
          </p:cNvPr>
          <p:cNvSpPr/>
          <p:nvPr/>
        </p:nvSpPr>
        <p:spPr>
          <a:xfrm>
            <a:off x="12809660" y="4947807"/>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0" name="Tán cây 2.2">
            <a:extLst>
              <a:ext uri="{FF2B5EF4-FFF2-40B4-BE49-F238E27FC236}">
                <a16:creationId xmlns:a16="http://schemas.microsoft.com/office/drawing/2014/main" id="{1E16B3BC-9DEA-448B-9035-87D75B0A787F}"/>
              </a:ext>
            </a:extLst>
          </p:cNvPr>
          <p:cNvSpPr/>
          <p:nvPr/>
        </p:nvSpPr>
        <p:spPr>
          <a:xfrm>
            <a:off x="19270430" y="172151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1" name="Thân cây 2.2">
            <a:extLst>
              <a:ext uri="{FF2B5EF4-FFF2-40B4-BE49-F238E27FC236}">
                <a16:creationId xmlns:a16="http://schemas.microsoft.com/office/drawing/2014/main" id="{873A5C2B-1D75-4789-A6C5-7728EA961112}"/>
              </a:ext>
            </a:extLst>
          </p:cNvPr>
          <p:cNvSpPr/>
          <p:nvPr/>
        </p:nvSpPr>
        <p:spPr>
          <a:xfrm>
            <a:off x="20086480" y="368720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2" name="Tán cây 2">
            <a:extLst>
              <a:ext uri="{FF2B5EF4-FFF2-40B4-BE49-F238E27FC236}">
                <a16:creationId xmlns:a16="http://schemas.microsoft.com/office/drawing/2014/main" id="{BB4D4731-EF23-4C03-A679-A754AB41E7EA}"/>
              </a:ext>
            </a:extLst>
          </p:cNvPr>
          <p:cNvSpPr/>
          <p:nvPr/>
        </p:nvSpPr>
        <p:spPr>
          <a:xfrm>
            <a:off x="15502955" y="3344221"/>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3" name="Thân cây 2">
            <a:extLst>
              <a:ext uri="{FF2B5EF4-FFF2-40B4-BE49-F238E27FC236}">
                <a16:creationId xmlns:a16="http://schemas.microsoft.com/office/drawing/2014/main" id="{F9E3CB77-A668-45D5-A27A-A1723C50874C}"/>
              </a:ext>
            </a:extLst>
          </p:cNvPr>
          <p:cNvSpPr/>
          <p:nvPr/>
        </p:nvSpPr>
        <p:spPr>
          <a:xfrm>
            <a:off x="16205582" y="4965703"/>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4" name="Tán cây 1">
            <a:extLst>
              <a:ext uri="{FF2B5EF4-FFF2-40B4-BE49-F238E27FC236}">
                <a16:creationId xmlns:a16="http://schemas.microsoft.com/office/drawing/2014/main" id="{D8ABA1DD-5F88-4B98-8660-62A212E11DFC}"/>
              </a:ext>
            </a:extLst>
          </p:cNvPr>
          <p:cNvSpPr/>
          <p:nvPr/>
        </p:nvSpPr>
        <p:spPr>
          <a:xfrm>
            <a:off x="12479037" y="3958486"/>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134547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uong 4">
            <a:extLst>
              <a:ext uri="{FF2B5EF4-FFF2-40B4-BE49-F238E27FC236}">
                <a16:creationId xmlns:a16="http://schemas.microsoft.com/office/drawing/2014/main" id="{F6BB267A-DDCA-435F-83C4-A832F88559AA}"/>
              </a:ext>
            </a:extLst>
          </p:cNvPr>
          <p:cNvSpPr/>
          <p:nvPr/>
        </p:nvSpPr>
        <p:spPr>
          <a:xfrm rot="911067">
            <a:off x="3418704" y="190357"/>
            <a:ext cx="5950339" cy="6095732"/>
          </a:xfrm>
          <a:prstGeom prst="rect">
            <a:avLst/>
          </a:prstGeom>
          <a:solidFill>
            <a:srgbClr val="D1D1D1"/>
          </a:solid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20980825">
            <a:off x="3760091" y="942212"/>
            <a:ext cx="4933269" cy="4930517"/>
          </a:xfrm>
          <a:prstGeom prst="rect">
            <a:avLst/>
          </a:prstGeom>
          <a:solidFill>
            <a:srgbClr val="D1D1D1"/>
          </a:solid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vuong 2">
            <a:extLst>
              <a:ext uri="{FF2B5EF4-FFF2-40B4-BE49-F238E27FC236}">
                <a16:creationId xmlns:a16="http://schemas.microsoft.com/office/drawing/2014/main" id="{B4224276-83E2-4E04-B0A6-FA864C9F21AA}"/>
              </a:ext>
            </a:extLst>
          </p:cNvPr>
          <p:cNvSpPr/>
          <p:nvPr/>
        </p:nvSpPr>
        <p:spPr>
          <a:xfrm rot="3964297">
            <a:off x="4123570" y="1300023"/>
            <a:ext cx="4206311" cy="4205004"/>
          </a:xfrm>
          <a:prstGeom prst="rect">
            <a:avLst/>
          </a:prstGeom>
          <a:solidFill>
            <a:srgbClr val="D1D1D1"/>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8947243">
            <a:off x="4621215" y="1863025"/>
            <a:ext cx="3240000" cy="3240000"/>
          </a:xfrm>
          <a:prstGeom prst="rect">
            <a:avLst/>
          </a:prstGeom>
          <a:solidFill>
            <a:srgbClr val="D1D1D1"/>
          </a:solid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uong 0">
            <a:extLst>
              <a:ext uri="{FF2B5EF4-FFF2-40B4-BE49-F238E27FC236}">
                <a16:creationId xmlns:a16="http://schemas.microsoft.com/office/drawing/2014/main" id="{24B0F566-93EF-4D3A-94C7-AD90EF3D77EE}"/>
              </a:ext>
            </a:extLst>
          </p:cNvPr>
          <p:cNvSpPr/>
          <p:nvPr/>
        </p:nvSpPr>
        <p:spPr>
          <a:xfrm rot="5400000">
            <a:off x="4205642" y="1437672"/>
            <a:ext cx="3982655" cy="3982655"/>
          </a:xfrm>
          <a:prstGeom prst="diamond">
            <a:avLst/>
          </a:prstGeom>
          <a:noFill/>
          <a:ln w="76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4934607" y="2730390"/>
            <a:ext cx="2511973" cy="1718676"/>
          </a:xfrm>
          <a:prstGeom prst="rect">
            <a:avLst/>
          </a:prstGeom>
          <a:noFill/>
        </p:spPr>
        <p:txBody>
          <a:bodyPr wrap="square">
            <a:spAutoFit/>
          </a:bodyPr>
          <a:lstStyle/>
          <a:p>
            <a:pPr lvl="0" algn="ctr">
              <a:lnSpc>
                <a:spcPct val="120000"/>
              </a:lnSpc>
              <a:spcBef>
                <a:spcPts val="600"/>
              </a:spcBef>
              <a:spcAft>
                <a:spcPts val="600"/>
              </a:spcAft>
            </a:pPr>
            <a:r>
              <a:rPr lang="en-US" b="1" kern="0">
                <a:latin typeface="Tahoma" panose="020B0604030504040204" pitchFamily="34" charset="0"/>
                <a:ea typeface="Tahoma" panose="020B0604030504040204" pitchFamily="34" charset="0"/>
                <a:cs typeface="Tahoma" panose="020B0604030504040204" pitchFamily="34" charset="0"/>
              </a:rPr>
              <a:t>ĐIỀU KIỆN </a:t>
            </a:r>
            <a:r>
              <a:rPr lang="en-US" b="1" kern="0">
                <a:solidFill>
                  <a:srgbClr val="2D7974"/>
                </a:solidFill>
                <a:latin typeface="Tahoma" panose="020B0604030504040204" pitchFamily="34" charset="0"/>
                <a:ea typeface="Tahoma" panose="020B0604030504040204" pitchFamily="34" charset="0"/>
                <a:cs typeface="Tahoma" panose="020B0604030504040204" pitchFamily="34" charset="0"/>
              </a:rPr>
              <a:t>XÃ HỘI</a:t>
            </a:r>
            <a:r>
              <a:rPr lang="en-US" b="1">
                <a:solidFill>
                  <a:srgbClr val="2D7974"/>
                </a:solidFill>
                <a:latin typeface="Tahoma" panose="020B0604030504040204" pitchFamily="34" charset="0"/>
                <a:ea typeface="Tahoma" panose="020B0604030504040204" pitchFamily="34" charset="0"/>
                <a:cs typeface="Tahoma" panose="020B0604030504040204" pitchFamily="34" charset="0"/>
              </a:rPr>
              <a:t> </a:t>
            </a:r>
            <a:r>
              <a:rPr lang="en-US" b="1" kern="0">
                <a:latin typeface="Tahoma" panose="020B0604030504040204" pitchFamily="34" charset="0"/>
                <a:ea typeface="Tahoma" panose="020B0604030504040204" pitchFamily="34" charset="0"/>
                <a:cs typeface="Tahoma" panose="020B0604030504040204" pitchFamily="34" charset="0"/>
              </a:rPr>
              <a:t>VÀ SỰ </a:t>
            </a:r>
            <a:r>
              <a:rPr lang="en-US" b="1">
                <a:solidFill>
                  <a:srgbClr val="2D7974"/>
                </a:solidFill>
                <a:latin typeface="Tahoma" panose="020B0604030504040204" pitchFamily="34" charset="0"/>
                <a:ea typeface="Tahoma" panose="020B0604030504040204" pitchFamily="34" charset="0"/>
                <a:cs typeface="Tahoma" panose="020B0604030504040204" pitchFamily="34" charset="0"/>
              </a:rPr>
              <a:t>TÁC ĐỘNG </a:t>
            </a:r>
            <a:r>
              <a:rPr lang="en-US" b="1" kern="0">
                <a:latin typeface="Tahoma" panose="020B0604030504040204" pitchFamily="34" charset="0"/>
                <a:ea typeface="Tahoma" panose="020B0604030504040204" pitchFamily="34" charset="0"/>
                <a:cs typeface="Tahoma" panose="020B0604030504040204" pitchFamily="34" charset="0"/>
              </a:rPr>
              <a:t>ĐẾN HOẠT ĐỘNG ĐỐI NGOẠI CỦA VIỆT NAM</a:t>
            </a:r>
            <a:endParaRPr lang="vi-VN" b="1" kern="0">
              <a:latin typeface="Tahoma" panose="020B0604030504040204" pitchFamily="34" charset="0"/>
              <a:ea typeface="Tahoma" panose="020B0604030504040204" pitchFamily="34" charset="0"/>
              <a:cs typeface="Tahoma" panose="020B0604030504040204" pitchFamily="34" charset="0"/>
            </a:endParaRPr>
          </a:p>
        </p:txBody>
      </p:sp>
      <p:sp>
        <p:nvSpPr>
          <p:cNvPr id="47" name="TextBox 46">
            <a:extLst>
              <a:ext uri="{FF2B5EF4-FFF2-40B4-BE49-F238E27FC236}">
                <a16:creationId xmlns:a16="http://schemas.microsoft.com/office/drawing/2014/main" id="{C0479D0A-9D7A-410D-940D-22F05846D156}"/>
              </a:ext>
            </a:extLst>
          </p:cNvPr>
          <p:cNvSpPr txBox="1"/>
          <p:nvPr/>
        </p:nvSpPr>
        <p:spPr>
          <a:xfrm>
            <a:off x="5948815" y="1963821"/>
            <a:ext cx="584033" cy="1754326"/>
          </a:xfrm>
          <a:prstGeom prst="rect">
            <a:avLst/>
          </a:prstGeom>
          <a:noFill/>
        </p:spPr>
        <p:txBody>
          <a:bodyPr wrap="square" rtlCol="0">
            <a:spAutoFit/>
          </a:bodyPr>
          <a:lstStyle/>
          <a:p>
            <a:r>
              <a:rPr lang="en-US" sz="5400" b="1">
                <a:solidFill>
                  <a:srgbClr val="2D7974"/>
                </a:solidFill>
                <a:cs typeface="Mangal" panose="02040503050203030202" pitchFamily="18" charset="0"/>
              </a:rPr>
              <a:t>4</a:t>
            </a:r>
          </a:p>
          <a:p>
            <a:endParaRPr lang="vi-VN" sz="5400" b="1">
              <a:solidFill>
                <a:srgbClr val="2D7974"/>
              </a:solidFill>
              <a:cs typeface="Mangal" panose="02040503050203030202" pitchFamily="18" charset="0"/>
            </a:endParaRPr>
          </a:p>
        </p:txBody>
      </p:sp>
      <p:sp>
        <p:nvSpPr>
          <p:cNvPr id="72" name="Thân cây 1">
            <a:extLst>
              <a:ext uri="{FF2B5EF4-FFF2-40B4-BE49-F238E27FC236}">
                <a16:creationId xmlns:a16="http://schemas.microsoft.com/office/drawing/2014/main" id="{E7AEA481-73ED-4F67-83A7-8D5488C63844}"/>
              </a:ext>
            </a:extLst>
          </p:cNvPr>
          <p:cNvSpPr/>
          <p:nvPr/>
        </p:nvSpPr>
        <p:spPr>
          <a:xfrm>
            <a:off x="9762344" y="5270329"/>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Tán cây 2.2">
            <a:extLst>
              <a:ext uri="{FF2B5EF4-FFF2-40B4-BE49-F238E27FC236}">
                <a16:creationId xmlns:a16="http://schemas.microsoft.com/office/drawing/2014/main" id="{DF3EF3E5-1CDE-4DC9-9FDC-B8E9F69788F3}"/>
              </a:ext>
            </a:extLst>
          </p:cNvPr>
          <p:cNvSpPr/>
          <p:nvPr/>
        </p:nvSpPr>
        <p:spPr>
          <a:xfrm>
            <a:off x="10452352" y="195970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Thân cây 2.2">
            <a:extLst>
              <a:ext uri="{FF2B5EF4-FFF2-40B4-BE49-F238E27FC236}">
                <a16:creationId xmlns:a16="http://schemas.microsoft.com/office/drawing/2014/main" id="{1EE04450-C883-4962-AABE-A7F6EB3C38A5}"/>
              </a:ext>
            </a:extLst>
          </p:cNvPr>
          <p:cNvSpPr/>
          <p:nvPr/>
        </p:nvSpPr>
        <p:spPr>
          <a:xfrm>
            <a:off x="11268402" y="392539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Tán cây 2">
            <a:extLst>
              <a:ext uri="{FF2B5EF4-FFF2-40B4-BE49-F238E27FC236}">
                <a16:creationId xmlns:a16="http://schemas.microsoft.com/office/drawing/2014/main" id="{692230F9-ABA3-4A2B-8F40-E3A61ACEA811}"/>
              </a:ext>
            </a:extLst>
          </p:cNvPr>
          <p:cNvSpPr/>
          <p:nvPr/>
        </p:nvSpPr>
        <p:spPr>
          <a:xfrm>
            <a:off x="9861214" y="3397550"/>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Thân cây 2">
            <a:extLst>
              <a:ext uri="{FF2B5EF4-FFF2-40B4-BE49-F238E27FC236}">
                <a16:creationId xmlns:a16="http://schemas.microsoft.com/office/drawing/2014/main" id="{4EBAFFB5-0B11-4C0C-80BD-D329B1B33D52}"/>
              </a:ext>
            </a:extLst>
          </p:cNvPr>
          <p:cNvSpPr/>
          <p:nvPr/>
        </p:nvSpPr>
        <p:spPr>
          <a:xfrm>
            <a:off x="10563841" y="5019032"/>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77" name="!!Group 18">
            <a:extLst>
              <a:ext uri="{FF2B5EF4-FFF2-40B4-BE49-F238E27FC236}">
                <a16:creationId xmlns:a16="http://schemas.microsoft.com/office/drawing/2014/main" id="{4C9D3F03-C0C9-4F67-93BE-7E85DAF571AB}"/>
              </a:ext>
            </a:extLst>
          </p:cNvPr>
          <p:cNvGrpSpPr/>
          <p:nvPr/>
        </p:nvGrpSpPr>
        <p:grpSpPr>
          <a:xfrm flipH="1">
            <a:off x="39993" y="2421019"/>
            <a:ext cx="1177835" cy="4432152"/>
            <a:chOff x="8269148" y="2257243"/>
            <a:chExt cx="1233691" cy="4642338"/>
          </a:xfrm>
          <a:solidFill>
            <a:srgbClr val="3B3838"/>
          </a:solidFill>
        </p:grpSpPr>
        <p:sp>
          <p:nvSpPr>
            <p:cNvPr id="78" name="Freeform: Shape 77">
              <a:extLst>
                <a:ext uri="{FF2B5EF4-FFF2-40B4-BE49-F238E27FC236}">
                  <a16:creationId xmlns:a16="http://schemas.microsoft.com/office/drawing/2014/main" id="{29D0C06D-88A4-43F1-B059-DF7A4DC95FAF}"/>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Freeform: Shape 78">
              <a:extLst>
                <a:ext uri="{FF2B5EF4-FFF2-40B4-BE49-F238E27FC236}">
                  <a16:creationId xmlns:a16="http://schemas.microsoft.com/office/drawing/2014/main" id="{C31E6F8F-C9E0-4C0F-AD06-176BD34B9A05}"/>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80" name="!!Group 21">
            <a:extLst>
              <a:ext uri="{FF2B5EF4-FFF2-40B4-BE49-F238E27FC236}">
                <a16:creationId xmlns:a16="http://schemas.microsoft.com/office/drawing/2014/main" id="{5174E71E-7B54-4D43-90E9-09BDF981C645}"/>
              </a:ext>
            </a:extLst>
          </p:cNvPr>
          <p:cNvGrpSpPr/>
          <p:nvPr/>
        </p:nvGrpSpPr>
        <p:grpSpPr>
          <a:xfrm>
            <a:off x="1031257" y="654593"/>
            <a:ext cx="1350499" cy="6262692"/>
            <a:chOff x="10458385" y="595308"/>
            <a:chExt cx="1350499" cy="6262692"/>
          </a:xfrm>
        </p:grpSpPr>
        <p:sp>
          <p:nvSpPr>
            <p:cNvPr id="81" name="Freeform: Shape 80">
              <a:extLst>
                <a:ext uri="{FF2B5EF4-FFF2-40B4-BE49-F238E27FC236}">
                  <a16:creationId xmlns:a16="http://schemas.microsoft.com/office/drawing/2014/main" id="{3B384D73-1816-4640-B4C0-7BC53043CE93}"/>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45" name="Straight Connector 144">
              <a:extLst>
                <a:ext uri="{FF2B5EF4-FFF2-40B4-BE49-F238E27FC236}">
                  <a16:creationId xmlns:a16="http://schemas.microsoft.com/office/drawing/2014/main" id="{EB413DCB-A22B-49D4-B7BE-3BC3A807D03C}"/>
                </a:ext>
              </a:extLst>
            </p:cNvPr>
            <p:cNvCxnSpPr>
              <a:endCxn id="81"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146" name="!!Group 64">
            <a:extLst>
              <a:ext uri="{FF2B5EF4-FFF2-40B4-BE49-F238E27FC236}">
                <a16:creationId xmlns:a16="http://schemas.microsoft.com/office/drawing/2014/main" id="{64D8D329-BE8D-4BF3-BBBE-08B9553FD530}"/>
              </a:ext>
            </a:extLst>
          </p:cNvPr>
          <p:cNvGrpSpPr/>
          <p:nvPr/>
        </p:nvGrpSpPr>
        <p:grpSpPr>
          <a:xfrm>
            <a:off x="1678219" y="5384320"/>
            <a:ext cx="913741" cy="1532965"/>
            <a:chOff x="6156878" y="1263490"/>
            <a:chExt cx="2445840" cy="5564834"/>
          </a:xfrm>
          <a:solidFill>
            <a:schemeClr val="tx1">
              <a:lumMod val="65000"/>
              <a:lumOff val="35000"/>
              <a:alpha val="60000"/>
            </a:schemeClr>
          </a:solidFill>
        </p:grpSpPr>
        <p:sp>
          <p:nvSpPr>
            <p:cNvPr id="147" name="Rectangle 146">
              <a:extLst>
                <a:ext uri="{FF2B5EF4-FFF2-40B4-BE49-F238E27FC236}">
                  <a16:creationId xmlns:a16="http://schemas.microsoft.com/office/drawing/2014/main" id="{FEA37E4C-B3C5-445F-9070-A0FCB6595868}"/>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8" name="Rectangle 147">
              <a:extLst>
                <a:ext uri="{FF2B5EF4-FFF2-40B4-BE49-F238E27FC236}">
                  <a16:creationId xmlns:a16="http://schemas.microsoft.com/office/drawing/2014/main" id="{87D290A1-98E5-4880-AD04-647E102B114A}"/>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9" name="Rectangle 148">
              <a:extLst>
                <a:ext uri="{FF2B5EF4-FFF2-40B4-BE49-F238E27FC236}">
                  <a16:creationId xmlns:a16="http://schemas.microsoft.com/office/drawing/2014/main" id="{1E5246B0-513F-426A-A4C1-D683810DD564}"/>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0" name="Rectangle 149">
              <a:extLst>
                <a:ext uri="{FF2B5EF4-FFF2-40B4-BE49-F238E27FC236}">
                  <a16:creationId xmlns:a16="http://schemas.microsoft.com/office/drawing/2014/main" id="{C0702110-5371-4AFD-AA15-F3A85434B85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1" name="Rectangle 150">
              <a:extLst>
                <a:ext uri="{FF2B5EF4-FFF2-40B4-BE49-F238E27FC236}">
                  <a16:creationId xmlns:a16="http://schemas.microsoft.com/office/drawing/2014/main" id="{1D0C8126-ED11-473A-849F-A59FA7DE4286}"/>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2" name="Rectangle 151">
              <a:extLst>
                <a:ext uri="{FF2B5EF4-FFF2-40B4-BE49-F238E27FC236}">
                  <a16:creationId xmlns:a16="http://schemas.microsoft.com/office/drawing/2014/main" id="{292D6479-9C59-4F47-A95E-B666CFBD10AA}"/>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3" name="Rectangle 152">
              <a:extLst>
                <a:ext uri="{FF2B5EF4-FFF2-40B4-BE49-F238E27FC236}">
                  <a16:creationId xmlns:a16="http://schemas.microsoft.com/office/drawing/2014/main" id="{B230C8B3-C7FE-4CFA-8151-9AD5EB9A32E2}"/>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4" name="Rectangle 153">
              <a:extLst>
                <a:ext uri="{FF2B5EF4-FFF2-40B4-BE49-F238E27FC236}">
                  <a16:creationId xmlns:a16="http://schemas.microsoft.com/office/drawing/2014/main" id="{7D833299-9D6E-4EE9-AD57-2201A4AAEF01}"/>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5" name="Rectangle 154">
              <a:extLst>
                <a:ext uri="{FF2B5EF4-FFF2-40B4-BE49-F238E27FC236}">
                  <a16:creationId xmlns:a16="http://schemas.microsoft.com/office/drawing/2014/main" id="{857B91E7-6EE4-433B-9C33-DA30292BB4A3}"/>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6" name="Rectangle 155">
              <a:extLst>
                <a:ext uri="{FF2B5EF4-FFF2-40B4-BE49-F238E27FC236}">
                  <a16:creationId xmlns:a16="http://schemas.microsoft.com/office/drawing/2014/main" id="{1E173DF0-1794-4FDF-BC42-E9A7915CCF57}"/>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7" name="Rectangle 156">
              <a:extLst>
                <a:ext uri="{FF2B5EF4-FFF2-40B4-BE49-F238E27FC236}">
                  <a16:creationId xmlns:a16="http://schemas.microsoft.com/office/drawing/2014/main" id="{2E809587-0195-4F79-9876-8FC3478647AC}"/>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8" name="Rectangle 157">
              <a:extLst>
                <a:ext uri="{FF2B5EF4-FFF2-40B4-BE49-F238E27FC236}">
                  <a16:creationId xmlns:a16="http://schemas.microsoft.com/office/drawing/2014/main" id="{A19EA8F6-542E-4517-884E-413157844CEF}"/>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9" name="Rectangle 158">
              <a:extLst>
                <a:ext uri="{FF2B5EF4-FFF2-40B4-BE49-F238E27FC236}">
                  <a16:creationId xmlns:a16="http://schemas.microsoft.com/office/drawing/2014/main" id="{237ECE63-2F63-43EB-A3A1-D6006471F51F}"/>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0" name="Rectangle 159">
              <a:extLst>
                <a:ext uri="{FF2B5EF4-FFF2-40B4-BE49-F238E27FC236}">
                  <a16:creationId xmlns:a16="http://schemas.microsoft.com/office/drawing/2014/main" id="{5DE9F9E0-945C-4D02-8FAF-8FC6DEE84827}"/>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1" name="Rectangle 160">
              <a:extLst>
                <a:ext uri="{FF2B5EF4-FFF2-40B4-BE49-F238E27FC236}">
                  <a16:creationId xmlns:a16="http://schemas.microsoft.com/office/drawing/2014/main" id="{13B3BD54-E52E-4CFC-BA94-9BC23EFBA9A3}"/>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2" name="Rectangle 161">
              <a:extLst>
                <a:ext uri="{FF2B5EF4-FFF2-40B4-BE49-F238E27FC236}">
                  <a16:creationId xmlns:a16="http://schemas.microsoft.com/office/drawing/2014/main" id="{FEBEEEEA-6E9F-452F-93CE-4BD105C7E802}"/>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63" name="!!Group 24">
            <a:extLst>
              <a:ext uri="{FF2B5EF4-FFF2-40B4-BE49-F238E27FC236}">
                <a16:creationId xmlns:a16="http://schemas.microsoft.com/office/drawing/2014/main" id="{066C754A-73CC-4880-9DBF-BECC9F0E9A79}"/>
              </a:ext>
            </a:extLst>
          </p:cNvPr>
          <p:cNvGrpSpPr/>
          <p:nvPr/>
        </p:nvGrpSpPr>
        <p:grpSpPr>
          <a:xfrm>
            <a:off x="905897" y="3964718"/>
            <a:ext cx="933795" cy="2911217"/>
            <a:chOff x="6156878" y="1263490"/>
            <a:chExt cx="2445840" cy="5564834"/>
          </a:xfrm>
          <a:solidFill>
            <a:schemeClr val="tx1">
              <a:lumMod val="95000"/>
              <a:lumOff val="5000"/>
              <a:alpha val="60000"/>
            </a:schemeClr>
          </a:solidFill>
        </p:grpSpPr>
        <p:sp>
          <p:nvSpPr>
            <p:cNvPr id="164" name="Rectangle 163">
              <a:extLst>
                <a:ext uri="{FF2B5EF4-FFF2-40B4-BE49-F238E27FC236}">
                  <a16:creationId xmlns:a16="http://schemas.microsoft.com/office/drawing/2014/main" id="{6DB88A5C-A0A3-456F-95F3-3852F426415A}"/>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5" name="Rectangle 164">
              <a:extLst>
                <a:ext uri="{FF2B5EF4-FFF2-40B4-BE49-F238E27FC236}">
                  <a16:creationId xmlns:a16="http://schemas.microsoft.com/office/drawing/2014/main" id="{8F4CA3A9-A277-410B-8249-BC24A5EA1BC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6" name="Rectangle 165">
              <a:extLst>
                <a:ext uri="{FF2B5EF4-FFF2-40B4-BE49-F238E27FC236}">
                  <a16:creationId xmlns:a16="http://schemas.microsoft.com/office/drawing/2014/main" id="{F9CF999E-F7A3-4242-A0AF-6BDAEC437286}"/>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7" name="Rectangle 166">
              <a:extLst>
                <a:ext uri="{FF2B5EF4-FFF2-40B4-BE49-F238E27FC236}">
                  <a16:creationId xmlns:a16="http://schemas.microsoft.com/office/drawing/2014/main" id="{7F01255C-57CC-4170-903C-F2DEA5E1245E}"/>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8" name="Rectangle 167">
              <a:extLst>
                <a:ext uri="{FF2B5EF4-FFF2-40B4-BE49-F238E27FC236}">
                  <a16:creationId xmlns:a16="http://schemas.microsoft.com/office/drawing/2014/main" id="{A197D179-BC9A-4E99-AA0C-780D42F19DF2}"/>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9" name="Rectangle 168">
              <a:extLst>
                <a:ext uri="{FF2B5EF4-FFF2-40B4-BE49-F238E27FC236}">
                  <a16:creationId xmlns:a16="http://schemas.microsoft.com/office/drawing/2014/main" id="{56F991D0-4A57-4A8D-B3EF-551FC0C20AEC}"/>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0" name="Rectangle 169">
              <a:extLst>
                <a:ext uri="{FF2B5EF4-FFF2-40B4-BE49-F238E27FC236}">
                  <a16:creationId xmlns:a16="http://schemas.microsoft.com/office/drawing/2014/main" id="{6B1F9D31-A059-445D-A977-B1CDE5A38E14}"/>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1" name="Rectangle 170">
              <a:extLst>
                <a:ext uri="{FF2B5EF4-FFF2-40B4-BE49-F238E27FC236}">
                  <a16:creationId xmlns:a16="http://schemas.microsoft.com/office/drawing/2014/main" id="{BD6050CC-0C4F-448A-8B00-4CB397EABE24}"/>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2" name="Rectangle 171">
              <a:extLst>
                <a:ext uri="{FF2B5EF4-FFF2-40B4-BE49-F238E27FC236}">
                  <a16:creationId xmlns:a16="http://schemas.microsoft.com/office/drawing/2014/main" id="{7232926E-D86E-4C77-A0C4-D70C8B8E56A5}"/>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3" name="Rectangle 172">
              <a:extLst>
                <a:ext uri="{FF2B5EF4-FFF2-40B4-BE49-F238E27FC236}">
                  <a16:creationId xmlns:a16="http://schemas.microsoft.com/office/drawing/2014/main" id="{5BD654A3-0765-419D-ABF9-47BDEB8CD3D3}"/>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4" name="Rectangle 173">
              <a:extLst>
                <a:ext uri="{FF2B5EF4-FFF2-40B4-BE49-F238E27FC236}">
                  <a16:creationId xmlns:a16="http://schemas.microsoft.com/office/drawing/2014/main" id="{13B6FC68-BADD-4114-921C-D2A665240032}"/>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5" name="Rectangle 174">
              <a:extLst>
                <a:ext uri="{FF2B5EF4-FFF2-40B4-BE49-F238E27FC236}">
                  <a16:creationId xmlns:a16="http://schemas.microsoft.com/office/drawing/2014/main" id="{493BA7EB-031A-4F9E-B408-333555C539F2}"/>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6" name="Rectangle 175">
              <a:extLst>
                <a:ext uri="{FF2B5EF4-FFF2-40B4-BE49-F238E27FC236}">
                  <a16:creationId xmlns:a16="http://schemas.microsoft.com/office/drawing/2014/main" id="{84BA0D16-4663-4374-B7C1-77D8209E25CA}"/>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7" name="Rectangle 176">
              <a:extLst>
                <a:ext uri="{FF2B5EF4-FFF2-40B4-BE49-F238E27FC236}">
                  <a16:creationId xmlns:a16="http://schemas.microsoft.com/office/drawing/2014/main" id="{DD335DA0-9D22-4653-BB2C-4A0A512681A2}"/>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8" name="Rectangle 177">
              <a:extLst>
                <a:ext uri="{FF2B5EF4-FFF2-40B4-BE49-F238E27FC236}">
                  <a16:creationId xmlns:a16="http://schemas.microsoft.com/office/drawing/2014/main" id="{97B89C4D-0341-4B88-8BDF-E3D507B900BA}"/>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9" name="Rectangle 178">
              <a:extLst>
                <a:ext uri="{FF2B5EF4-FFF2-40B4-BE49-F238E27FC236}">
                  <a16:creationId xmlns:a16="http://schemas.microsoft.com/office/drawing/2014/main" id="{835D1C65-5E04-4ED0-8130-7AE7694EE934}"/>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80" name="!!Group 47">
            <a:extLst>
              <a:ext uri="{FF2B5EF4-FFF2-40B4-BE49-F238E27FC236}">
                <a16:creationId xmlns:a16="http://schemas.microsoft.com/office/drawing/2014/main" id="{FA57DC72-8EE5-4CEE-898D-769A458C7723}"/>
              </a:ext>
            </a:extLst>
          </p:cNvPr>
          <p:cNvGrpSpPr/>
          <p:nvPr/>
        </p:nvGrpSpPr>
        <p:grpSpPr>
          <a:xfrm>
            <a:off x="-110437" y="4852327"/>
            <a:ext cx="1145426" cy="2005673"/>
            <a:chOff x="6156879" y="1263490"/>
            <a:chExt cx="2445841" cy="5564834"/>
          </a:xfrm>
          <a:solidFill>
            <a:srgbClr val="7F7F7F">
              <a:alpha val="60000"/>
            </a:srgbClr>
          </a:solidFill>
        </p:grpSpPr>
        <p:sp>
          <p:nvSpPr>
            <p:cNvPr id="181" name="Rectangle 180">
              <a:extLst>
                <a:ext uri="{FF2B5EF4-FFF2-40B4-BE49-F238E27FC236}">
                  <a16:creationId xmlns:a16="http://schemas.microsoft.com/office/drawing/2014/main" id="{4846288E-AEE7-4CD1-8A3A-F74DA60A6A5E}"/>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2" name="Rectangle 181">
              <a:extLst>
                <a:ext uri="{FF2B5EF4-FFF2-40B4-BE49-F238E27FC236}">
                  <a16:creationId xmlns:a16="http://schemas.microsoft.com/office/drawing/2014/main" id="{F859BBA0-83DA-47AB-AD95-E6D14BF5BA8E}"/>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3" name="Rectangle 182">
              <a:extLst>
                <a:ext uri="{FF2B5EF4-FFF2-40B4-BE49-F238E27FC236}">
                  <a16:creationId xmlns:a16="http://schemas.microsoft.com/office/drawing/2014/main" id="{E03FA832-B398-4BDC-B961-CB474320AAA3}"/>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4" name="Rectangle 183">
              <a:extLst>
                <a:ext uri="{FF2B5EF4-FFF2-40B4-BE49-F238E27FC236}">
                  <a16:creationId xmlns:a16="http://schemas.microsoft.com/office/drawing/2014/main" id="{48215C82-A341-4050-8310-21FF1232931E}"/>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5" name="Rectangle 184">
              <a:extLst>
                <a:ext uri="{FF2B5EF4-FFF2-40B4-BE49-F238E27FC236}">
                  <a16:creationId xmlns:a16="http://schemas.microsoft.com/office/drawing/2014/main" id="{807C054F-A37C-46DF-9B67-C75A77B56916}"/>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6" name="Rectangle 185">
              <a:extLst>
                <a:ext uri="{FF2B5EF4-FFF2-40B4-BE49-F238E27FC236}">
                  <a16:creationId xmlns:a16="http://schemas.microsoft.com/office/drawing/2014/main" id="{58912EBA-AB8F-4FDD-A361-6376381275D9}"/>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7" name="Rectangle 186">
              <a:extLst>
                <a:ext uri="{FF2B5EF4-FFF2-40B4-BE49-F238E27FC236}">
                  <a16:creationId xmlns:a16="http://schemas.microsoft.com/office/drawing/2014/main" id="{4E8E52C8-C600-4CA0-AC03-1519EDDF07B9}"/>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8" name="Rectangle 187">
              <a:extLst>
                <a:ext uri="{FF2B5EF4-FFF2-40B4-BE49-F238E27FC236}">
                  <a16:creationId xmlns:a16="http://schemas.microsoft.com/office/drawing/2014/main" id="{C1964EB2-98E4-4500-9651-4A8FD351200B}"/>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9" name="Rectangle 188">
              <a:extLst>
                <a:ext uri="{FF2B5EF4-FFF2-40B4-BE49-F238E27FC236}">
                  <a16:creationId xmlns:a16="http://schemas.microsoft.com/office/drawing/2014/main" id="{1E483AC1-3843-47FD-9A8D-45B368286DBD}"/>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0" name="Rectangle 189">
              <a:extLst>
                <a:ext uri="{FF2B5EF4-FFF2-40B4-BE49-F238E27FC236}">
                  <a16:creationId xmlns:a16="http://schemas.microsoft.com/office/drawing/2014/main" id="{EE5F9EB0-8B40-4B44-9804-E4DBAD0C9A87}"/>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1" name="Rectangle 190">
              <a:extLst>
                <a:ext uri="{FF2B5EF4-FFF2-40B4-BE49-F238E27FC236}">
                  <a16:creationId xmlns:a16="http://schemas.microsoft.com/office/drawing/2014/main" id="{197BED1A-F183-4328-9187-29BAC20A1124}"/>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2" name="Rectangle 191">
              <a:extLst>
                <a:ext uri="{FF2B5EF4-FFF2-40B4-BE49-F238E27FC236}">
                  <a16:creationId xmlns:a16="http://schemas.microsoft.com/office/drawing/2014/main" id="{C22EB5B2-468E-44B5-8975-036D6BF523B9}"/>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3" name="Rectangle 192">
              <a:extLst>
                <a:ext uri="{FF2B5EF4-FFF2-40B4-BE49-F238E27FC236}">
                  <a16:creationId xmlns:a16="http://schemas.microsoft.com/office/drawing/2014/main" id="{EE58C48B-18F0-4C7E-9F74-F5A36E2B0CB4}"/>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4" name="Rectangle 193">
              <a:extLst>
                <a:ext uri="{FF2B5EF4-FFF2-40B4-BE49-F238E27FC236}">
                  <a16:creationId xmlns:a16="http://schemas.microsoft.com/office/drawing/2014/main" id="{51DE2444-F9CB-4C09-BE58-D460F22AA76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5" name="Rectangle 194">
              <a:extLst>
                <a:ext uri="{FF2B5EF4-FFF2-40B4-BE49-F238E27FC236}">
                  <a16:creationId xmlns:a16="http://schemas.microsoft.com/office/drawing/2014/main" id="{EF84A5CB-84E6-42DD-9910-1B5CF6B9630C}"/>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6" name="Rectangle 195">
              <a:extLst>
                <a:ext uri="{FF2B5EF4-FFF2-40B4-BE49-F238E27FC236}">
                  <a16:creationId xmlns:a16="http://schemas.microsoft.com/office/drawing/2014/main" id="{04AEB285-1F89-402E-A5BA-F6ADC34385C0}"/>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97" name="Tán cây 1">
            <a:extLst>
              <a:ext uri="{FF2B5EF4-FFF2-40B4-BE49-F238E27FC236}">
                <a16:creationId xmlns:a16="http://schemas.microsoft.com/office/drawing/2014/main" id="{3C20EFAB-1F97-4935-B4FA-453C9378434F}"/>
              </a:ext>
            </a:extLst>
          </p:cNvPr>
          <p:cNvSpPr/>
          <p:nvPr/>
        </p:nvSpPr>
        <p:spPr>
          <a:xfrm>
            <a:off x="9431721" y="4281008"/>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16531989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Freeform: Shape 98">
            <a:extLst>
              <a:ext uri="{FF2B5EF4-FFF2-40B4-BE49-F238E27FC236}">
                <a16:creationId xmlns:a16="http://schemas.microsoft.com/office/drawing/2014/main" id="{C439F3A8-6B2D-482F-BF7E-A8C1D2B2B1BA}"/>
              </a:ext>
            </a:extLst>
          </p:cNvPr>
          <p:cNvSpPr/>
          <p:nvPr/>
        </p:nvSpPr>
        <p:spPr>
          <a:xfrm>
            <a:off x="4779014" y="4751670"/>
            <a:ext cx="173056" cy="249324"/>
          </a:xfrm>
          <a:custGeom>
            <a:avLst/>
            <a:gdLst>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77900 w 1104900"/>
              <a:gd name="connsiteY21" fmla="*/ 58420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6412 w 1104900"/>
              <a:gd name="connsiteY29" fmla="*/ 1322387 h 2159000"/>
              <a:gd name="connsiteX30" fmla="*/ 596900 w 1104900"/>
              <a:gd name="connsiteY30" fmla="*/ 1752600 h 2159000"/>
              <a:gd name="connsiteX31" fmla="*/ 590550 w 1104900"/>
              <a:gd name="connsiteY31" fmla="*/ 2146300 h 2159000"/>
              <a:gd name="connsiteX32" fmla="*/ 419100 w 1104900"/>
              <a:gd name="connsiteY32" fmla="*/ 2159000 h 21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4900" h="2159000">
                <a:moveTo>
                  <a:pt x="419100" y="2159000"/>
                </a:moveTo>
                <a:lnTo>
                  <a:pt x="490538" y="1644650"/>
                </a:lnTo>
                <a:lnTo>
                  <a:pt x="431800" y="1282700"/>
                </a:lnTo>
                <a:lnTo>
                  <a:pt x="495300" y="977900"/>
                </a:lnTo>
                <a:lnTo>
                  <a:pt x="323850" y="692150"/>
                </a:lnTo>
                <a:lnTo>
                  <a:pt x="0" y="552450"/>
                </a:lnTo>
                <a:lnTo>
                  <a:pt x="330200" y="615950"/>
                </a:lnTo>
                <a:lnTo>
                  <a:pt x="495300" y="831850"/>
                </a:lnTo>
                <a:lnTo>
                  <a:pt x="400050" y="546100"/>
                </a:lnTo>
                <a:lnTo>
                  <a:pt x="292100" y="190500"/>
                </a:lnTo>
                <a:lnTo>
                  <a:pt x="457200" y="508000"/>
                </a:lnTo>
                <a:lnTo>
                  <a:pt x="533400" y="762000"/>
                </a:lnTo>
                <a:lnTo>
                  <a:pt x="533400" y="571500"/>
                </a:lnTo>
                <a:lnTo>
                  <a:pt x="577850" y="368300"/>
                </a:lnTo>
                <a:lnTo>
                  <a:pt x="622300" y="0"/>
                </a:lnTo>
                <a:lnTo>
                  <a:pt x="603250" y="596900"/>
                </a:lnTo>
                <a:lnTo>
                  <a:pt x="571500" y="774700"/>
                </a:lnTo>
                <a:lnTo>
                  <a:pt x="660400" y="654050"/>
                </a:lnTo>
                <a:lnTo>
                  <a:pt x="762000" y="495300"/>
                </a:lnTo>
                <a:lnTo>
                  <a:pt x="1003300" y="520700"/>
                </a:lnTo>
                <a:lnTo>
                  <a:pt x="1104900" y="488950"/>
                </a:lnTo>
                <a:lnTo>
                  <a:pt x="946150" y="565150"/>
                </a:lnTo>
                <a:lnTo>
                  <a:pt x="787400" y="546100"/>
                </a:lnTo>
                <a:lnTo>
                  <a:pt x="641350" y="781050"/>
                </a:lnTo>
                <a:lnTo>
                  <a:pt x="857250" y="800100"/>
                </a:lnTo>
                <a:lnTo>
                  <a:pt x="1028700" y="730250"/>
                </a:lnTo>
                <a:lnTo>
                  <a:pt x="876300" y="831850"/>
                </a:lnTo>
                <a:lnTo>
                  <a:pt x="647700" y="863600"/>
                </a:lnTo>
                <a:lnTo>
                  <a:pt x="577850" y="984250"/>
                </a:lnTo>
                <a:lnTo>
                  <a:pt x="506412" y="1322387"/>
                </a:lnTo>
                <a:lnTo>
                  <a:pt x="596900" y="1752600"/>
                </a:lnTo>
                <a:lnTo>
                  <a:pt x="590550" y="2146300"/>
                </a:lnTo>
                <a:lnTo>
                  <a:pt x="419100" y="2159000"/>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26" name="Ảnh đối ngoại">
            <a:extLst>
              <a:ext uri="{FF2B5EF4-FFF2-40B4-BE49-F238E27FC236}">
                <a16:creationId xmlns:a16="http://schemas.microsoft.com/office/drawing/2014/main" id="{8B380FB1-3F14-4448-82DE-BFAB4D8E7973}"/>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p:blipFill>
        <p:spPr bwMode="auto">
          <a:xfrm>
            <a:off x="354038" y="435452"/>
            <a:ext cx="11483924" cy="5930922"/>
          </a:xfrm>
          <a:prstGeom prst="rect">
            <a:avLst/>
          </a:prstGeom>
          <a:noFill/>
          <a:extLst>
            <a:ext uri="{909E8E84-426E-40DD-AFC4-6F175D3DCCD1}">
              <a14:hiddenFill xmlns:a14="http://schemas.microsoft.com/office/drawing/2010/main">
                <a:solidFill>
                  <a:srgbClr val="FFFFFF"/>
                </a:solidFill>
              </a14:hiddenFill>
            </a:ext>
          </a:extLst>
        </p:spPr>
      </p:pic>
      <p:sp>
        <p:nvSpPr>
          <p:cNvPr id="44" name="!!vuong 2">
            <a:extLst>
              <a:ext uri="{FF2B5EF4-FFF2-40B4-BE49-F238E27FC236}">
                <a16:creationId xmlns:a16="http://schemas.microsoft.com/office/drawing/2014/main" id="{B4224276-83E2-4E04-B0A6-FA864C9F21AA}"/>
              </a:ext>
            </a:extLst>
          </p:cNvPr>
          <p:cNvSpPr/>
          <p:nvPr/>
        </p:nvSpPr>
        <p:spPr>
          <a:xfrm>
            <a:off x="354038" y="434630"/>
            <a:ext cx="11483924" cy="5803891"/>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16200000">
            <a:off x="3349675" y="-2165753"/>
            <a:ext cx="5536191" cy="11074400"/>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0800000">
            <a:off x="2497768" y="2293413"/>
            <a:ext cx="7436410" cy="3221903"/>
          </a:xfrm>
          <a:prstGeom prst="rect">
            <a:avLst/>
          </a:prstGeom>
          <a:solidFill>
            <a:schemeClr val="bg1">
              <a:lumMod val="85000"/>
            </a:schemeClr>
          </a:solidFill>
          <a:ln w="38100">
            <a:solidFill>
              <a:schemeClr val="bg1"/>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uong 0">
            <a:extLst>
              <a:ext uri="{FF2B5EF4-FFF2-40B4-BE49-F238E27FC236}">
                <a16:creationId xmlns:a16="http://schemas.microsoft.com/office/drawing/2014/main" id="{24B0F566-93EF-4D3A-94C7-AD90EF3D77EE}"/>
              </a:ext>
            </a:extLst>
          </p:cNvPr>
          <p:cNvSpPr/>
          <p:nvPr/>
        </p:nvSpPr>
        <p:spPr>
          <a:xfrm>
            <a:off x="-4682230" y="-7428553"/>
            <a:ext cx="21600000" cy="21600000"/>
          </a:xfrm>
          <a:prstGeom prst="diamond">
            <a:avLst/>
          </a:prstGeom>
          <a:noFill/>
          <a:ln w="330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2377280" y="1302882"/>
            <a:ext cx="7677385" cy="968022"/>
          </a:xfrm>
          <a:prstGeom prst="rect">
            <a:avLst/>
          </a:prstGeom>
          <a:noFill/>
        </p:spPr>
        <p:txBody>
          <a:bodyPr wrap="square">
            <a:spAutoFit/>
          </a:bodyPr>
          <a:lstStyle/>
          <a:p>
            <a:pPr lvl="0" algn="ctr">
              <a:lnSpc>
                <a:spcPct val="120000"/>
              </a:lnSpc>
              <a:spcBef>
                <a:spcPts val="600"/>
              </a:spcBef>
              <a:spcAft>
                <a:spcPts val="600"/>
              </a:spcAft>
            </a:pPr>
            <a:r>
              <a:rPr lang="en-US" sz="2400" b="1" kern="0">
                <a:solidFill>
                  <a:schemeClr val="bg1">
                    <a:lumMod val="9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ĐIỀU KIỆN </a:t>
            </a:r>
            <a:r>
              <a:rPr lang="en-US" sz="2600" b="1" kern="0">
                <a:solidFill>
                  <a:srgbClr val="44F5FE"/>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XÃ HỘI</a:t>
            </a:r>
            <a:r>
              <a:rPr lang="en-US" sz="2600" b="1">
                <a:solidFill>
                  <a:srgbClr val="44F5FE"/>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n-US" sz="2400" b="1" kern="0">
                <a:solidFill>
                  <a:schemeClr val="bg1">
                    <a:lumMod val="9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VÀ SỰ </a:t>
            </a:r>
            <a:r>
              <a:rPr lang="en-US" sz="2600" b="1">
                <a:solidFill>
                  <a:srgbClr val="44F5FE"/>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TÁC ĐỘNG </a:t>
            </a:r>
            <a:r>
              <a:rPr lang="en-US" sz="2400" b="1" kern="0">
                <a:solidFill>
                  <a:schemeClr val="bg1">
                    <a:lumMod val="9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ĐẾN HOẠT ĐỘNG </a:t>
            </a:r>
            <a:r>
              <a:rPr lang="en-US" sz="2400" b="1" kern="0">
                <a:solidFill>
                  <a:srgbClr val="44F5FE"/>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ĐỐI NGOẠI </a:t>
            </a:r>
            <a:r>
              <a:rPr lang="en-US" sz="2400" b="1" kern="0">
                <a:solidFill>
                  <a:schemeClr val="bg1">
                    <a:lumMod val="9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CỦA VIỆT NAM</a:t>
            </a:r>
            <a:endParaRPr lang="vi-VN" sz="2400" b="1" kern="0">
              <a:solidFill>
                <a:schemeClr val="bg1">
                  <a:lumMod val="9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47" name="TextBox 46">
            <a:extLst>
              <a:ext uri="{FF2B5EF4-FFF2-40B4-BE49-F238E27FC236}">
                <a16:creationId xmlns:a16="http://schemas.microsoft.com/office/drawing/2014/main" id="{C0479D0A-9D7A-410D-940D-22F05846D156}"/>
              </a:ext>
            </a:extLst>
          </p:cNvPr>
          <p:cNvSpPr txBox="1"/>
          <p:nvPr/>
        </p:nvSpPr>
        <p:spPr>
          <a:xfrm>
            <a:off x="5803984" y="543907"/>
            <a:ext cx="584033" cy="923330"/>
          </a:xfrm>
          <a:prstGeom prst="rect">
            <a:avLst/>
          </a:prstGeom>
          <a:noFill/>
        </p:spPr>
        <p:txBody>
          <a:bodyPr wrap="square" rtlCol="0">
            <a:spAutoFit/>
          </a:bodyPr>
          <a:lstStyle/>
          <a:p>
            <a:r>
              <a:rPr lang="en-US" sz="5400" b="1">
                <a:solidFill>
                  <a:schemeClr val="bg1"/>
                </a:solidFill>
                <a:cs typeface="Mangal" panose="02040503050203030202" pitchFamily="18" charset="0"/>
              </a:rPr>
              <a:t>4</a:t>
            </a:r>
            <a:endParaRPr lang="vi-VN" sz="5400" b="1">
              <a:solidFill>
                <a:schemeClr val="bg1"/>
              </a:solidFill>
              <a:cs typeface="Mangal" panose="02040503050203030202" pitchFamily="18" charset="0"/>
            </a:endParaRPr>
          </a:p>
        </p:txBody>
      </p:sp>
      <p:sp>
        <p:nvSpPr>
          <p:cNvPr id="19" name="TextBox 18">
            <a:extLst>
              <a:ext uri="{FF2B5EF4-FFF2-40B4-BE49-F238E27FC236}">
                <a16:creationId xmlns:a16="http://schemas.microsoft.com/office/drawing/2014/main" id="{C9A8C707-AF8C-4419-97E5-B95184755F48}"/>
              </a:ext>
            </a:extLst>
          </p:cNvPr>
          <p:cNvSpPr txBox="1"/>
          <p:nvPr/>
        </p:nvSpPr>
        <p:spPr>
          <a:xfrm>
            <a:off x="2284393" y="2293411"/>
            <a:ext cx="7436410" cy="3144451"/>
          </a:xfrm>
          <a:prstGeom prst="rect">
            <a:avLst/>
          </a:prstGeom>
          <a:noFill/>
        </p:spPr>
        <p:txBody>
          <a:bodyPr wrap="square">
            <a:spAutoFit/>
          </a:bodyPr>
          <a:lstStyle/>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Thuận</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lợi</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điều</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kiện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x</a:t>
            </a:r>
            <a:r>
              <a:rPr lang="en-US" b="1" err="1">
                <a:solidFill>
                  <a:srgbClr val="2D7974"/>
                </a:solidFill>
                <a:latin typeface="Tahoma" panose="020B0604030504040204" pitchFamily="34" charset="0"/>
                <a:ea typeface="Tahoma" panose="020B0604030504040204" pitchFamily="34" charset="0"/>
                <a:cs typeface="Tahoma" panose="020B0604030504040204" pitchFamily="34" charset="0"/>
              </a:rPr>
              <a:t>ã</a:t>
            </a:r>
            <a:r>
              <a:rPr lang="en-US" b="1">
                <a:solidFill>
                  <a:srgbClr val="2D7974"/>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2D7974"/>
                </a:solidFill>
                <a:latin typeface="Tahoma" panose="020B0604030504040204" pitchFamily="34" charset="0"/>
                <a:ea typeface="Tahoma" panose="020B0604030504040204" pitchFamily="34" charset="0"/>
                <a:cs typeface="Tahoma" panose="020B0604030504040204" pitchFamily="34" charset="0"/>
              </a:rPr>
              <a:t>hội</a:t>
            </a:r>
            <a:r>
              <a:rPr lang="en-US" b="1">
                <a:solidFill>
                  <a:srgbClr val="2D7974"/>
                </a:solidFill>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Nam</a:t>
            </a:r>
          </a:p>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b="1" err="1">
                <a:solidFill>
                  <a:srgbClr val="2D7974"/>
                </a:solidFill>
                <a:latin typeface="Tahoma" panose="020B0604030504040204" pitchFamily="34" charset="0"/>
                <a:ea typeface="Tahoma" panose="020B0604030504040204" pitchFamily="34" charset="0"/>
                <a:cs typeface="Tahoma" panose="020B0604030504040204" pitchFamily="34" charset="0"/>
              </a:rPr>
              <a:t>Khó</a:t>
            </a:r>
            <a:r>
              <a:rPr lang="en-US" b="1">
                <a:solidFill>
                  <a:srgbClr val="2D7974"/>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2D7974"/>
                </a:solidFill>
                <a:latin typeface="Tahoma" panose="020B0604030504040204" pitchFamily="34" charset="0"/>
                <a:ea typeface="Tahoma" panose="020B0604030504040204" pitchFamily="34" charset="0"/>
                <a:cs typeface="Tahoma" panose="020B0604030504040204" pitchFamily="34" charset="0"/>
              </a:rPr>
              <a:t>khăn</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điều</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kiện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xã</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hội</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b="1">
                <a:latin typeface="Tahoma" panose="020B0604030504040204" pitchFamily="34" charset="0"/>
                <a:ea typeface="Tahoma" panose="020B0604030504040204" pitchFamily="34" charset="0"/>
                <a:cs typeface="Tahoma" panose="020B0604030504040204" pitchFamily="34" charset="0"/>
              </a:rPr>
              <a:t>Nam</a:t>
            </a:r>
          </a:p>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Tác</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động</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điều</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kiện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xã</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hội</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đến</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hoạt</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động</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ngoại</a:t>
            </a:r>
            <a:r>
              <a:rPr lang="en-US" sz="18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Nam</a:t>
            </a:r>
          </a:p>
          <a:p>
            <a:pPr marL="1200150" lvl="2" indent="-285750" algn="just" fontAlgn="base">
              <a:lnSpc>
                <a:spcPct val="150000"/>
              </a:lnSpc>
              <a:spcBef>
                <a:spcPts val="600"/>
              </a:spcBef>
              <a:spcAft>
                <a:spcPts val="600"/>
              </a:spcAft>
              <a:buClr>
                <a:srgbClr val="000000"/>
              </a:buClr>
              <a:buFont typeface="Arial" panose="020B0604020202020204" pitchFamily="34" charset="0"/>
              <a:buChar char="•"/>
            </a:pPr>
            <a:r>
              <a:rPr lang="en-US" b="1" u="none" strike="noStrike" kern="0" spc="0" err="1">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Tác</a:t>
            </a:r>
            <a:r>
              <a:rPr lang="en-US" b="1" u="none" strike="noStrike" kern="0" spc="0">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u="none" strike="noStrike" kern="0" spc="0" err="1">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động</a:t>
            </a:r>
            <a:r>
              <a:rPr lang="en-US" b="1" u="none" strike="noStrike" kern="0" spc="0">
                <a:ln>
                  <a:noFill/>
                </a:ln>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solidFill>
                  <a:srgbClr val="2D7974"/>
                </a:solidFill>
                <a:uFill>
                  <a:solidFill>
                    <a:srgbClr val="000000"/>
                  </a:solidFill>
                </a:uFill>
                <a:latin typeface="Tahoma" panose="020B0604030504040204" pitchFamily="34" charset="0"/>
                <a:ea typeface="Tahoma" panose="020B0604030504040204" pitchFamily="34" charset="0"/>
                <a:cs typeface="Tahoma" panose="020B0604030504040204" pitchFamily="34" charset="0"/>
              </a:rPr>
              <a:t>tích</a:t>
            </a:r>
            <a:r>
              <a:rPr lang="en-US" b="1" kern="0">
                <a:solidFill>
                  <a:srgbClr val="2D7974"/>
                </a:solidFill>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solidFill>
                  <a:srgbClr val="2D7974"/>
                </a:solidFill>
                <a:uFill>
                  <a:solidFill>
                    <a:srgbClr val="000000"/>
                  </a:solidFill>
                </a:uFill>
                <a:latin typeface="Tahoma" panose="020B0604030504040204" pitchFamily="34" charset="0"/>
                <a:ea typeface="Tahoma" panose="020B0604030504040204" pitchFamily="34" charset="0"/>
                <a:cs typeface="Tahoma" panose="020B0604030504040204" pitchFamily="34" charset="0"/>
              </a:rPr>
              <a:t>cực</a:t>
            </a:r>
            <a:endParaRPr lang="en-US" b="1" kern="0">
              <a:solidFill>
                <a:srgbClr val="2D7974"/>
              </a:solidFill>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a:p>
            <a:pPr marL="1200150" lvl="2" indent="-285750" algn="just" fontAlgn="base">
              <a:lnSpc>
                <a:spcPct val="150000"/>
              </a:lnSpc>
              <a:spcBef>
                <a:spcPts val="600"/>
              </a:spcBef>
              <a:spcAft>
                <a:spcPts val="600"/>
              </a:spcAft>
              <a:buClr>
                <a:srgbClr val="000000"/>
              </a:buClr>
              <a:buFont typeface="Arial" panose="020B0604020202020204" pitchFamily="34" charset="0"/>
              <a:buChar char="•"/>
            </a:pPr>
            <a:r>
              <a:rPr lang="en-US"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Tác</a:t>
            </a:r>
            <a:r>
              <a:rPr lang="en-US" b="1" kern="0">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động</a:t>
            </a:r>
            <a:r>
              <a:rPr lang="en-US" b="1" kern="0">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solidFill>
                  <a:srgbClr val="2D7974"/>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tiêu</a:t>
            </a:r>
            <a:r>
              <a:rPr lang="en-US" b="1" kern="0">
                <a:solidFill>
                  <a:srgbClr val="2D7974"/>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b="1" kern="0" err="1">
                <a:solidFill>
                  <a:srgbClr val="2D7974"/>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cực</a:t>
            </a:r>
            <a:endParaRPr lang="vi-VN" sz="1800" b="1" u="none" strike="noStrike" kern="0" spc="0">
              <a:ln>
                <a:noFill/>
              </a:ln>
              <a:solidFill>
                <a:srgbClr val="2E74B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p:txBody>
      </p:sp>
      <p:sp>
        <p:nvSpPr>
          <p:cNvPr id="78" name="Rectangle 77">
            <a:extLst>
              <a:ext uri="{FF2B5EF4-FFF2-40B4-BE49-F238E27FC236}">
                <a16:creationId xmlns:a16="http://schemas.microsoft.com/office/drawing/2014/main" id="{B361E229-9BB6-478D-A3D9-1385F56008CE}"/>
              </a:ext>
            </a:extLst>
          </p:cNvPr>
          <p:cNvSpPr/>
          <p:nvPr/>
        </p:nvSpPr>
        <p:spPr>
          <a:xfrm>
            <a:off x="2591720" y="5123226"/>
            <a:ext cx="231233" cy="4109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5">
            <a:extLst>
              <a:ext uri="{FF2B5EF4-FFF2-40B4-BE49-F238E27FC236}">
                <a16:creationId xmlns:a16="http://schemas.microsoft.com/office/drawing/2014/main" id="{10B17D92-A2DB-4593-8257-F263D08F1A05}"/>
              </a:ext>
            </a:extLst>
          </p:cNvPr>
          <p:cNvSpPr/>
          <p:nvPr/>
        </p:nvSpPr>
        <p:spPr>
          <a:xfrm>
            <a:off x="1211459" y="4690328"/>
            <a:ext cx="1797107"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Rectangle 5">
            <a:extLst>
              <a:ext uri="{FF2B5EF4-FFF2-40B4-BE49-F238E27FC236}">
                <a16:creationId xmlns:a16="http://schemas.microsoft.com/office/drawing/2014/main" id="{052882F5-E2D2-4A20-A9AA-8173021EF885}"/>
              </a:ext>
            </a:extLst>
          </p:cNvPr>
          <p:cNvSpPr/>
          <p:nvPr/>
        </p:nvSpPr>
        <p:spPr>
          <a:xfrm flipH="1">
            <a:off x="3003293" y="4703511"/>
            <a:ext cx="1202208" cy="1292071"/>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7">
            <a:extLst>
              <a:ext uri="{FF2B5EF4-FFF2-40B4-BE49-F238E27FC236}">
                <a16:creationId xmlns:a16="http://schemas.microsoft.com/office/drawing/2014/main" id="{CC04F77A-19CD-4DD5-AC6C-58CE23896976}"/>
              </a:ext>
            </a:extLst>
          </p:cNvPr>
          <p:cNvSpPr/>
          <p:nvPr/>
        </p:nvSpPr>
        <p:spPr>
          <a:xfrm rot="20405619">
            <a:off x="809371" y="5140050"/>
            <a:ext cx="2245223"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7">
            <a:extLst>
              <a:ext uri="{FF2B5EF4-FFF2-40B4-BE49-F238E27FC236}">
                <a16:creationId xmlns:a16="http://schemas.microsoft.com/office/drawing/2014/main" id="{8C3762FF-E44D-4AFD-B5BF-2BEAF99BA6FF}"/>
              </a:ext>
            </a:extLst>
          </p:cNvPr>
          <p:cNvSpPr/>
          <p:nvPr/>
        </p:nvSpPr>
        <p:spPr>
          <a:xfrm rot="1194381" flipH="1">
            <a:off x="2961584" y="5032520"/>
            <a:ext cx="1542875"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Freeform: Shape 82">
            <a:extLst>
              <a:ext uri="{FF2B5EF4-FFF2-40B4-BE49-F238E27FC236}">
                <a16:creationId xmlns:a16="http://schemas.microsoft.com/office/drawing/2014/main" id="{58E7CF3B-4016-4398-9945-E3A2C1D205E7}"/>
              </a:ext>
            </a:extLst>
          </p:cNvPr>
          <p:cNvSpPr/>
          <p:nvPr/>
        </p:nvSpPr>
        <p:spPr>
          <a:xfrm>
            <a:off x="4803339" y="4703511"/>
            <a:ext cx="163502" cy="117804"/>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84" name="Freeform: Shape 83">
            <a:extLst>
              <a:ext uri="{FF2B5EF4-FFF2-40B4-BE49-F238E27FC236}">
                <a16:creationId xmlns:a16="http://schemas.microsoft.com/office/drawing/2014/main" id="{2F533A7E-6A40-48CB-892C-1439F9026FD7}"/>
              </a:ext>
            </a:extLst>
          </p:cNvPr>
          <p:cNvSpPr/>
          <p:nvPr/>
        </p:nvSpPr>
        <p:spPr>
          <a:xfrm>
            <a:off x="4809870" y="4703511"/>
            <a:ext cx="150441" cy="117804"/>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85" name="Freeform: Shape 84">
            <a:extLst>
              <a:ext uri="{FF2B5EF4-FFF2-40B4-BE49-F238E27FC236}">
                <a16:creationId xmlns:a16="http://schemas.microsoft.com/office/drawing/2014/main" id="{7D07B9AC-F7A0-44E1-95F4-EC1B2E50BFA6}"/>
              </a:ext>
            </a:extLst>
          </p:cNvPr>
          <p:cNvSpPr/>
          <p:nvPr/>
        </p:nvSpPr>
        <p:spPr>
          <a:xfrm>
            <a:off x="4803339" y="4703511"/>
            <a:ext cx="163502" cy="117804"/>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86" name="Freeform: Shape 85">
            <a:extLst>
              <a:ext uri="{FF2B5EF4-FFF2-40B4-BE49-F238E27FC236}">
                <a16:creationId xmlns:a16="http://schemas.microsoft.com/office/drawing/2014/main" id="{1572DA57-292D-4C60-AC72-E65D80F6AE35}"/>
              </a:ext>
            </a:extLst>
          </p:cNvPr>
          <p:cNvSpPr/>
          <p:nvPr/>
        </p:nvSpPr>
        <p:spPr>
          <a:xfrm rot="21005791">
            <a:off x="4803339" y="4703511"/>
            <a:ext cx="163502" cy="117804"/>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87" name="Freeform: Shape 86">
            <a:extLst>
              <a:ext uri="{FF2B5EF4-FFF2-40B4-BE49-F238E27FC236}">
                <a16:creationId xmlns:a16="http://schemas.microsoft.com/office/drawing/2014/main" id="{DF6BFE1D-E461-4447-BF4E-B033665C110F}"/>
              </a:ext>
            </a:extLst>
          </p:cNvPr>
          <p:cNvSpPr/>
          <p:nvPr/>
        </p:nvSpPr>
        <p:spPr>
          <a:xfrm>
            <a:off x="4803339" y="4703511"/>
            <a:ext cx="163502" cy="117804"/>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88" name="!!Rectangle 114">
            <a:extLst>
              <a:ext uri="{FF2B5EF4-FFF2-40B4-BE49-F238E27FC236}">
                <a16:creationId xmlns:a16="http://schemas.microsoft.com/office/drawing/2014/main" id="{92657448-1DF3-4124-9609-216DAD66C84E}"/>
              </a:ext>
            </a:extLst>
          </p:cNvPr>
          <p:cNvSpPr/>
          <p:nvPr/>
        </p:nvSpPr>
        <p:spPr>
          <a:xfrm>
            <a:off x="2486594" y="5031911"/>
            <a:ext cx="441483" cy="87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Rectangle 88">
            <a:extLst>
              <a:ext uri="{FF2B5EF4-FFF2-40B4-BE49-F238E27FC236}">
                <a16:creationId xmlns:a16="http://schemas.microsoft.com/office/drawing/2014/main" id="{9899F7AD-D0E5-48B0-995E-516DA3BF25DF}"/>
              </a:ext>
            </a:extLst>
          </p:cNvPr>
          <p:cNvSpPr/>
          <p:nvPr/>
        </p:nvSpPr>
        <p:spPr>
          <a:xfrm>
            <a:off x="2422614" y="5589198"/>
            <a:ext cx="591184" cy="70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3A075491-6506-4681-BC2B-BAB1361BBBB4}"/>
              </a:ext>
            </a:extLst>
          </p:cNvPr>
          <p:cNvSpPr/>
          <p:nvPr/>
        </p:nvSpPr>
        <p:spPr>
          <a:xfrm>
            <a:off x="2545521" y="4924321"/>
            <a:ext cx="376764" cy="6699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91" name="Straight Connector 90">
            <a:extLst>
              <a:ext uri="{FF2B5EF4-FFF2-40B4-BE49-F238E27FC236}">
                <a16:creationId xmlns:a16="http://schemas.microsoft.com/office/drawing/2014/main" id="{46026D1C-F6B0-42BE-8AA4-4EFCE807161A}"/>
              </a:ext>
            </a:extLst>
          </p:cNvPr>
          <p:cNvCxnSpPr>
            <a:cxnSpLocks/>
          </p:cNvCxnSpPr>
          <p:nvPr/>
        </p:nvCxnSpPr>
        <p:spPr>
          <a:xfrm>
            <a:off x="2880789" y="5151988"/>
            <a:ext cx="0" cy="165278"/>
          </a:xfrm>
          <a:prstGeom prst="line">
            <a:avLst/>
          </a:prstGeom>
          <a:ln w="19050">
            <a:noFill/>
          </a:ln>
        </p:spPr>
        <p:style>
          <a:lnRef idx="1">
            <a:schemeClr val="accent1"/>
          </a:lnRef>
          <a:fillRef idx="0">
            <a:schemeClr val="accent1"/>
          </a:fillRef>
          <a:effectRef idx="0">
            <a:schemeClr val="accent1"/>
          </a:effectRef>
          <a:fontRef idx="minor">
            <a:schemeClr val="tx1"/>
          </a:fontRef>
        </p:style>
      </p:cxnSp>
      <p:sp>
        <p:nvSpPr>
          <p:cNvPr id="92" name="Rectangle 91">
            <a:extLst>
              <a:ext uri="{FF2B5EF4-FFF2-40B4-BE49-F238E27FC236}">
                <a16:creationId xmlns:a16="http://schemas.microsoft.com/office/drawing/2014/main" id="{E6CECBDF-01BC-4BBB-92EF-074E0B2010AE}"/>
              </a:ext>
            </a:extLst>
          </p:cNvPr>
          <p:cNvSpPr/>
          <p:nvPr/>
        </p:nvSpPr>
        <p:spPr>
          <a:xfrm>
            <a:off x="1860678" y="4729753"/>
            <a:ext cx="356059" cy="439107"/>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93" name="Straight Connector 92">
            <a:extLst>
              <a:ext uri="{FF2B5EF4-FFF2-40B4-BE49-F238E27FC236}">
                <a16:creationId xmlns:a16="http://schemas.microsoft.com/office/drawing/2014/main" id="{AF7106A6-5A6E-46C3-BE95-BD608E993A18}"/>
              </a:ext>
            </a:extLst>
          </p:cNvPr>
          <p:cNvCxnSpPr>
            <a:cxnSpLocks/>
            <a:stCxn id="92" idx="0"/>
            <a:endCxn id="92" idx="2"/>
          </p:cNvCxnSpPr>
          <p:nvPr/>
        </p:nvCxnSpPr>
        <p:spPr>
          <a:xfrm>
            <a:off x="2038708" y="4729753"/>
            <a:ext cx="0" cy="439107"/>
          </a:xfrm>
          <a:prstGeom prst="line">
            <a:avLst/>
          </a:prstGeom>
          <a:ln w="19050">
            <a:no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586BA27-0821-45DD-8099-7C13EDED68C1}"/>
              </a:ext>
            </a:extLst>
          </p:cNvPr>
          <p:cNvCxnSpPr>
            <a:stCxn id="92" idx="1"/>
            <a:endCxn id="92" idx="3"/>
          </p:cNvCxnSpPr>
          <p:nvPr/>
        </p:nvCxnSpPr>
        <p:spPr>
          <a:xfrm>
            <a:off x="1860678" y="4949307"/>
            <a:ext cx="356059" cy="0"/>
          </a:xfrm>
          <a:prstGeom prst="line">
            <a:avLst/>
          </a:prstGeom>
          <a:ln w="19050">
            <a:no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D421268F-F2F9-4B2E-9BFC-23438BB87048}"/>
              </a:ext>
            </a:extLst>
          </p:cNvPr>
          <p:cNvCxnSpPr/>
          <p:nvPr/>
        </p:nvCxnSpPr>
        <p:spPr>
          <a:xfrm>
            <a:off x="249085" y="4637914"/>
            <a:ext cx="5139664" cy="0"/>
          </a:xfrm>
          <a:prstGeom prst="line">
            <a:avLst/>
          </a:prstGeom>
          <a:ln w="57150">
            <a:noFill/>
          </a:ln>
        </p:spPr>
        <p:style>
          <a:lnRef idx="1">
            <a:schemeClr val="accent1"/>
          </a:lnRef>
          <a:fillRef idx="0">
            <a:schemeClr val="accent1"/>
          </a:fillRef>
          <a:effectRef idx="0">
            <a:schemeClr val="accent1"/>
          </a:effectRef>
          <a:fontRef idx="minor">
            <a:schemeClr val="tx1"/>
          </a:fontRef>
        </p:style>
      </p:cxnSp>
      <p:grpSp>
        <p:nvGrpSpPr>
          <p:cNvPr id="100" name="Group 99">
            <a:extLst>
              <a:ext uri="{FF2B5EF4-FFF2-40B4-BE49-F238E27FC236}">
                <a16:creationId xmlns:a16="http://schemas.microsoft.com/office/drawing/2014/main" id="{5D4036C5-1D1C-4490-9AAF-ACB950F4B497}"/>
              </a:ext>
            </a:extLst>
          </p:cNvPr>
          <p:cNvGrpSpPr/>
          <p:nvPr/>
        </p:nvGrpSpPr>
        <p:grpSpPr>
          <a:xfrm>
            <a:off x="621327" y="4787301"/>
            <a:ext cx="93048" cy="427385"/>
            <a:chOff x="4470189" y="4688431"/>
            <a:chExt cx="439924" cy="2169569"/>
          </a:xfrm>
          <a:noFill/>
        </p:grpSpPr>
        <p:sp>
          <p:nvSpPr>
            <p:cNvPr id="101" name="Teardrop 100">
              <a:extLst>
                <a:ext uri="{FF2B5EF4-FFF2-40B4-BE49-F238E27FC236}">
                  <a16:creationId xmlns:a16="http://schemas.microsoft.com/office/drawing/2014/main" id="{BC034B64-1685-4E89-94E2-905DA3C64454}"/>
                </a:ext>
              </a:extLst>
            </p:cNvPr>
            <p:cNvSpPr/>
            <p:nvPr/>
          </p:nvSpPr>
          <p:spPr>
            <a:xfrm rot="8253942">
              <a:off x="4485779" y="4688431"/>
              <a:ext cx="415223" cy="415223"/>
            </a:xfrm>
            <a:prstGeom prst="teardrop">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49295CA6-B20C-4C46-911F-114057D01E9C}"/>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0DAB21B9-6677-4A34-A813-97D87268D0FD}"/>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785606F1-FDCB-4569-BBDA-1AB89295EF04}"/>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853C3478-F7ED-4A7A-9864-3BCB7076BAFA}"/>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3749D2F8-54B6-437D-972F-6F20CBA5E079}"/>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Block Arc 106">
              <a:extLst>
                <a:ext uri="{FF2B5EF4-FFF2-40B4-BE49-F238E27FC236}">
                  <a16:creationId xmlns:a16="http://schemas.microsoft.com/office/drawing/2014/main" id="{B8F27F9C-96B5-4829-B125-92616A9C1454}"/>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08" name="Block Arc 107">
              <a:extLst>
                <a:ext uri="{FF2B5EF4-FFF2-40B4-BE49-F238E27FC236}">
                  <a16:creationId xmlns:a16="http://schemas.microsoft.com/office/drawing/2014/main" id="{D5E7A84A-7018-4D15-9C33-B45B32550646}"/>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spTree>
    <p:extLst>
      <p:ext uri="{BB962C8B-B14F-4D97-AF65-F5344CB8AC3E}">
        <p14:creationId xmlns:p14="http://schemas.microsoft.com/office/powerpoint/2010/main" val="2184107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Freeform: Shape 71">
            <a:extLst>
              <a:ext uri="{FF2B5EF4-FFF2-40B4-BE49-F238E27FC236}">
                <a16:creationId xmlns:a16="http://schemas.microsoft.com/office/drawing/2014/main" id="{924D66E1-CFB0-42F1-B548-5EDE1A608ADE}"/>
              </a:ext>
            </a:extLst>
          </p:cNvPr>
          <p:cNvSpPr/>
          <p:nvPr/>
        </p:nvSpPr>
        <p:spPr>
          <a:xfrm>
            <a:off x="4311650" y="2463800"/>
            <a:ext cx="1104900" cy="2159000"/>
          </a:xfrm>
          <a:custGeom>
            <a:avLst/>
            <a:gdLst>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77900 w 1104900"/>
              <a:gd name="connsiteY21" fmla="*/ 58420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6412 w 1104900"/>
              <a:gd name="connsiteY29" fmla="*/ 1322387 h 2159000"/>
              <a:gd name="connsiteX30" fmla="*/ 596900 w 1104900"/>
              <a:gd name="connsiteY30" fmla="*/ 1752600 h 2159000"/>
              <a:gd name="connsiteX31" fmla="*/ 590550 w 1104900"/>
              <a:gd name="connsiteY31" fmla="*/ 2146300 h 2159000"/>
              <a:gd name="connsiteX32" fmla="*/ 419100 w 1104900"/>
              <a:gd name="connsiteY32" fmla="*/ 2159000 h 21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4900" h="2159000">
                <a:moveTo>
                  <a:pt x="419100" y="2159000"/>
                </a:moveTo>
                <a:lnTo>
                  <a:pt x="490538" y="1644650"/>
                </a:lnTo>
                <a:lnTo>
                  <a:pt x="431800" y="1282700"/>
                </a:lnTo>
                <a:lnTo>
                  <a:pt x="495300" y="977900"/>
                </a:lnTo>
                <a:lnTo>
                  <a:pt x="323850" y="692150"/>
                </a:lnTo>
                <a:lnTo>
                  <a:pt x="0" y="552450"/>
                </a:lnTo>
                <a:lnTo>
                  <a:pt x="330200" y="615950"/>
                </a:lnTo>
                <a:lnTo>
                  <a:pt x="495300" y="831850"/>
                </a:lnTo>
                <a:lnTo>
                  <a:pt x="400050" y="546100"/>
                </a:lnTo>
                <a:lnTo>
                  <a:pt x="292100" y="190500"/>
                </a:lnTo>
                <a:lnTo>
                  <a:pt x="457200" y="508000"/>
                </a:lnTo>
                <a:lnTo>
                  <a:pt x="533400" y="762000"/>
                </a:lnTo>
                <a:lnTo>
                  <a:pt x="533400" y="571500"/>
                </a:lnTo>
                <a:lnTo>
                  <a:pt x="577850" y="368300"/>
                </a:lnTo>
                <a:lnTo>
                  <a:pt x="622300" y="0"/>
                </a:lnTo>
                <a:lnTo>
                  <a:pt x="603250" y="596900"/>
                </a:lnTo>
                <a:lnTo>
                  <a:pt x="571500" y="774700"/>
                </a:lnTo>
                <a:lnTo>
                  <a:pt x="660400" y="654050"/>
                </a:lnTo>
                <a:lnTo>
                  <a:pt x="762000" y="495300"/>
                </a:lnTo>
                <a:lnTo>
                  <a:pt x="1003300" y="520700"/>
                </a:lnTo>
                <a:lnTo>
                  <a:pt x="1104900" y="488950"/>
                </a:lnTo>
                <a:lnTo>
                  <a:pt x="946150" y="565150"/>
                </a:lnTo>
                <a:lnTo>
                  <a:pt x="787400" y="546100"/>
                </a:lnTo>
                <a:lnTo>
                  <a:pt x="641350" y="781050"/>
                </a:lnTo>
                <a:lnTo>
                  <a:pt x="857250" y="800100"/>
                </a:lnTo>
                <a:lnTo>
                  <a:pt x="1028700" y="730250"/>
                </a:lnTo>
                <a:lnTo>
                  <a:pt x="876300" y="831850"/>
                </a:lnTo>
                <a:lnTo>
                  <a:pt x="647700" y="863600"/>
                </a:lnTo>
                <a:lnTo>
                  <a:pt x="577850" y="984250"/>
                </a:lnTo>
                <a:lnTo>
                  <a:pt x="506412" y="1322387"/>
                </a:lnTo>
                <a:lnTo>
                  <a:pt x="596900" y="1752600"/>
                </a:lnTo>
                <a:lnTo>
                  <a:pt x="590550" y="2146300"/>
                </a:lnTo>
                <a:lnTo>
                  <a:pt x="419100" y="215900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vuong 2">
            <a:extLst>
              <a:ext uri="{FF2B5EF4-FFF2-40B4-BE49-F238E27FC236}">
                <a16:creationId xmlns:a16="http://schemas.microsoft.com/office/drawing/2014/main" id="{EED17540-8A68-4D77-8A9C-DF51288F1644}"/>
              </a:ext>
            </a:extLst>
          </p:cNvPr>
          <p:cNvSpPr/>
          <p:nvPr/>
        </p:nvSpPr>
        <p:spPr>
          <a:xfrm>
            <a:off x="6095896" y="1278286"/>
            <a:ext cx="5052844" cy="4705709"/>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Rectangle 10">
            <a:extLst>
              <a:ext uri="{FF2B5EF4-FFF2-40B4-BE49-F238E27FC236}">
                <a16:creationId xmlns:a16="http://schemas.microsoft.com/office/drawing/2014/main" id="{D0C94970-BA6B-4A6E-8793-83B8A40D2CCA}"/>
              </a:ext>
            </a:extLst>
          </p:cNvPr>
          <p:cNvSpPr/>
          <p:nvPr/>
        </p:nvSpPr>
        <p:spPr>
          <a:xfrm>
            <a:off x="2546540" y="2593441"/>
            <a:ext cx="231233" cy="41093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0800000">
            <a:off x="477155" y="5171119"/>
            <a:ext cx="3240000" cy="1127421"/>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TextBox 33">
            <a:extLst>
              <a:ext uri="{FF2B5EF4-FFF2-40B4-BE49-F238E27FC236}">
                <a16:creationId xmlns:a16="http://schemas.microsoft.com/office/drawing/2014/main" id="{D25583E5-A601-4B83-A04E-85F75E00A163}"/>
              </a:ext>
            </a:extLst>
          </p:cNvPr>
          <p:cNvSpPr txBox="1"/>
          <p:nvPr/>
        </p:nvSpPr>
        <p:spPr>
          <a:xfrm>
            <a:off x="194336" y="5223876"/>
            <a:ext cx="3390328" cy="952890"/>
          </a:xfrm>
          <a:prstGeom prst="rect">
            <a:avLst/>
          </a:prstGeom>
          <a:noFill/>
        </p:spPr>
        <p:txBody>
          <a:bodyPr wrap="square">
            <a:spAutoFit/>
          </a:bodyPr>
          <a:lstStyle/>
          <a:p>
            <a:pPr lvl="1" algn="just" fontAlgn="base">
              <a:lnSpc>
                <a:spcPct val="150000"/>
              </a:lnSpc>
              <a:spcBef>
                <a:spcPts val="600"/>
              </a:spcBef>
              <a:spcAft>
                <a:spcPts val="600"/>
              </a:spcAft>
              <a:buClr>
                <a:srgbClr val="000000"/>
              </a:buClr>
            </a:pPr>
            <a:r>
              <a:rPr lang="en-US" sz="20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Thuận</a:t>
            </a:r>
            <a:r>
              <a:rPr lang="en-US" sz="20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lợi</a:t>
            </a:r>
            <a:r>
              <a:rPr lang="en-US" sz="2000" b="1">
                <a:solidFill>
                  <a:srgbClr val="2D7974"/>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của</a:t>
            </a:r>
            <a:r>
              <a:rPr lang="en-US" sz="2000" b="1">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điều</a:t>
            </a:r>
            <a:r>
              <a:rPr lang="en-US" sz="2000" b="1">
                <a:effectLst/>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kiện</a:t>
            </a:r>
            <a:r>
              <a:rPr lang="en-US" sz="2000" b="1">
                <a:effectLst/>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2D7974"/>
                </a:solidFill>
                <a:effectLst/>
                <a:latin typeface="Tahoma" panose="020B0604030504040204" pitchFamily="34" charset="0"/>
                <a:ea typeface="Tahoma" panose="020B0604030504040204" pitchFamily="34" charset="0"/>
                <a:cs typeface="Tahoma" panose="020B0604030504040204" pitchFamily="34" charset="0"/>
              </a:rPr>
              <a:t>x</a:t>
            </a:r>
            <a:r>
              <a:rPr lang="en-US" sz="2000" b="1" err="1">
                <a:solidFill>
                  <a:srgbClr val="2D7974"/>
                </a:solidFill>
                <a:latin typeface="Tahoma" panose="020B0604030504040204" pitchFamily="34" charset="0"/>
                <a:ea typeface="Tahoma" panose="020B0604030504040204" pitchFamily="34" charset="0"/>
                <a:cs typeface="Tahoma" panose="020B0604030504040204" pitchFamily="34" charset="0"/>
              </a:rPr>
              <a:t>ã</a:t>
            </a:r>
            <a:r>
              <a:rPr lang="en-US" sz="2000" b="1">
                <a:solidFill>
                  <a:srgbClr val="2D7974"/>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2D7974"/>
                </a:solidFill>
                <a:latin typeface="Tahoma" panose="020B0604030504040204" pitchFamily="34" charset="0"/>
                <a:ea typeface="Tahoma" panose="020B0604030504040204" pitchFamily="34" charset="0"/>
                <a:cs typeface="Tahoma" panose="020B0604030504040204" pitchFamily="34" charset="0"/>
              </a:rPr>
              <a:t>hội</a:t>
            </a:r>
            <a:r>
              <a:rPr lang="en-US" sz="2000" b="1">
                <a:solidFill>
                  <a:srgbClr val="2D7974"/>
                </a:solidFill>
                <a:latin typeface="Tahoma" panose="020B0604030504040204" pitchFamily="34" charset="0"/>
                <a:ea typeface="Tahoma" panose="020B0604030504040204" pitchFamily="34" charset="0"/>
                <a:cs typeface="Tahoma" panose="020B0604030504040204" pitchFamily="34" charset="0"/>
              </a:rPr>
              <a:t> </a:t>
            </a:r>
            <a:r>
              <a:rPr lang="en-US" sz="2000" b="1" err="1">
                <a:effectLst/>
                <a:latin typeface="Tahoma" panose="020B0604030504040204" pitchFamily="34" charset="0"/>
                <a:ea typeface="Tahoma" panose="020B0604030504040204" pitchFamily="34" charset="0"/>
                <a:cs typeface="Tahoma" panose="020B0604030504040204" pitchFamily="34" charset="0"/>
              </a:rPr>
              <a:t>Việt</a:t>
            </a:r>
            <a:r>
              <a:rPr lang="en-US" sz="2000" b="1">
                <a:effectLst/>
                <a:latin typeface="Tahoma" panose="020B0604030504040204" pitchFamily="34" charset="0"/>
                <a:ea typeface="Tahoma" panose="020B0604030504040204" pitchFamily="34" charset="0"/>
                <a:cs typeface="Tahoma" panose="020B0604030504040204" pitchFamily="34" charset="0"/>
              </a:rPr>
              <a:t> Nam</a:t>
            </a:r>
          </a:p>
        </p:txBody>
      </p:sp>
      <p:sp>
        <p:nvSpPr>
          <p:cNvPr id="35" name="TextBox 34">
            <a:extLst>
              <a:ext uri="{FF2B5EF4-FFF2-40B4-BE49-F238E27FC236}">
                <a16:creationId xmlns:a16="http://schemas.microsoft.com/office/drawing/2014/main" id="{B5EE1A6F-0B00-4904-9CFC-E93CBF9FB0C1}"/>
              </a:ext>
            </a:extLst>
          </p:cNvPr>
          <p:cNvSpPr txBox="1"/>
          <p:nvPr/>
        </p:nvSpPr>
        <p:spPr>
          <a:xfrm>
            <a:off x="6367773" y="1278287"/>
            <a:ext cx="4658653" cy="4515019"/>
          </a:xfrm>
          <a:prstGeom prst="rect">
            <a:avLst/>
          </a:prstGeom>
          <a:noFill/>
        </p:spPr>
        <p:txBody>
          <a:bodyPr wrap="square">
            <a:spAutoFit/>
          </a:bodyPr>
          <a:lstStyle/>
          <a:p>
            <a:pPr marL="285750" indent="-285750" algn="just">
              <a:lnSpc>
                <a:spcPct val="200000"/>
              </a:lnSpc>
              <a:spcBef>
                <a:spcPts val="600"/>
              </a:spcBef>
              <a:spcAft>
                <a:spcPts val="600"/>
              </a:spcAft>
              <a:buClr>
                <a:schemeClr val="bg1"/>
              </a:buClr>
              <a:buFont typeface="Wingdings" panose="05000000000000000000" pitchFamily="2" charset="2"/>
              <a:buChar char="§"/>
            </a:pPr>
            <a:r>
              <a:rPr lang="en-US" sz="1400" err="1">
                <a:solidFill>
                  <a:srgbClr val="01E9F5"/>
                </a:solidFill>
                <a:effectLst/>
                <a:latin typeface="Tahoma" panose="020B0604030504040204" pitchFamily="34" charset="0"/>
                <a:ea typeface="Tahoma" panose="020B0604030504040204" pitchFamily="34" charset="0"/>
                <a:cs typeface="Tahoma" panose="020B0604030504040204" pitchFamily="34" charset="0"/>
              </a:rPr>
              <a:t>Đa</a:t>
            </a:r>
            <a:r>
              <a:rPr lang="en-US" sz="14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effectLst/>
                <a:latin typeface="Tahoma" panose="020B0604030504040204" pitchFamily="34" charset="0"/>
                <a:ea typeface="Tahoma" panose="020B0604030504040204" pitchFamily="34" charset="0"/>
                <a:cs typeface="Tahoma" panose="020B0604030504040204" pitchFamily="34" charset="0"/>
              </a:rPr>
              <a:t>dạng</a:t>
            </a:r>
            <a:r>
              <a:rPr lang="en-US" sz="14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sắc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tộc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ăn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hóa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p>
          <a:p>
            <a:pPr marL="285750" indent="-285750" algn="just">
              <a:lnSpc>
                <a:spcPct val="200000"/>
              </a:lnSpc>
              <a:spcBef>
                <a:spcPts val="600"/>
              </a:spcBef>
              <a:spcAft>
                <a:spcPts val="600"/>
              </a:spcAft>
              <a:buClr>
                <a:schemeClr val="bg1"/>
              </a:buClr>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Sức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latin typeface="Tahoma" panose="020B0604030504040204" pitchFamily="34" charset="0"/>
                <a:ea typeface="Tahoma" panose="020B0604030504040204" pitchFamily="34" charset="0"/>
                <a:cs typeface="Tahoma" panose="020B0604030504040204" pitchFamily="34" charset="0"/>
              </a:rPr>
              <a:t>dân</a:t>
            </a:r>
            <a:r>
              <a:rPr lang="en-US"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latin typeface="Tahoma" panose="020B0604030504040204" pitchFamily="34" charset="0"/>
                <a:ea typeface="Tahoma" panose="020B0604030504040204" pitchFamily="34" charset="0"/>
                <a:cs typeface="Tahoma" panose="020B0604030504040204" pitchFamily="34" charset="0"/>
              </a:rPr>
              <a:t>tộc</a:t>
            </a:r>
            <a:r>
              <a:rPr lang="en-US"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được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thừa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phát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huy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Clr>
                <a:schemeClr val="bg1"/>
              </a:buClr>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ân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số</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96.208.984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người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i="1" err="1">
                <a:solidFill>
                  <a:schemeClr val="bg1"/>
                </a:solidFill>
                <a:effectLst/>
                <a:latin typeface="Tahoma" panose="020B0604030504040204" pitchFamily="34" charset="0"/>
                <a:ea typeface="Tahoma" panose="020B0604030504040204" pitchFamily="34" charset="0"/>
                <a:cs typeface="Tahoma" panose="020B0604030504040204" pitchFamily="34" charset="0"/>
              </a:rPr>
              <a:t>thứ</a:t>
            </a:r>
            <a:r>
              <a:rPr lang="en-US" sz="1400" i="1">
                <a:solidFill>
                  <a:schemeClr val="bg1"/>
                </a:solidFill>
                <a:effectLst/>
                <a:latin typeface="Tahoma" panose="020B0604030504040204" pitchFamily="34" charset="0"/>
                <a:ea typeface="Tahoma" panose="020B0604030504040204" pitchFamily="34" charset="0"/>
                <a:cs typeface="Tahoma" panose="020B0604030504040204" pitchFamily="34" charset="0"/>
              </a:rPr>
              <a:t> 15 </a:t>
            </a:r>
            <a:r>
              <a:rPr lang="en-US" sz="1400" i="1" err="1">
                <a:solidFill>
                  <a:schemeClr val="bg1"/>
                </a:solidFill>
                <a:effectLst/>
                <a:latin typeface="Tahoma" panose="020B0604030504040204" pitchFamily="34" charset="0"/>
                <a:ea typeface="Tahoma" panose="020B0604030504040204" pitchFamily="34" charset="0"/>
                <a:cs typeface="Tahoma" panose="020B0604030504040204" pitchFamily="34" charset="0"/>
              </a:rPr>
              <a:t>trên</a:t>
            </a:r>
            <a:r>
              <a:rPr lang="en-US" sz="1400" i="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i="1" err="1">
                <a:solidFill>
                  <a:schemeClr val="bg1"/>
                </a:solidFill>
                <a:effectLst/>
                <a:latin typeface="Tahoma" panose="020B0604030504040204" pitchFamily="34" charset="0"/>
                <a:ea typeface="Tahoma" panose="020B0604030504040204" pitchFamily="34" charset="0"/>
                <a:cs typeface="Tahoma" panose="020B0604030504040204" pitchFamily="34" charset="0"/>
              </a:rPr>
              <a:t>thế</a:t>
            </a:r>
            <a:r>
              <a:rPr lang="en-US" sz="1400" i="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i="1" err="1">
                <a:solidFill>
                  <a:schemeClr val="bg1"/>
                </a:solidFill>
                <a:effectLst/>
                <a:latin typeface="Tahoma" panose="020B0604030504040204" pitchFamily="34" charset="0"/>
                <a:ea typeface="Tahoma" panose="020B0604030504040204" pitchFamily="34" charset="0"/>
                <a:cs typeface="Tahoma" panose="020B0604030504040204" pitchFamily="34" charset="0"/>
              </a:rPr>
              <a:t>giới</a:t>
            </a:r>
            <a:r>
              <a:rPr lang="en-US" sz="1400" i="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i="1"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i="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i="1" err="1">
                <a:solidFill>
                  <a:schemeClr val="bg1"/>
                </a:solidFill>
                <a:effectLst/>
                <a:latin typeface="Tahoma" panose="020B0604030504040204" pitchFamily="34" charset="0"/>
                <a:ea typeface="Tahoma" panose="020B0604030504040204" pitchFamily="34" charset="0"/>
                <a:cs typeface="Tahoma" panose="020B0604030504040204" pitchFamily="34" charset="0"/>
              </a:rPr>
              <a:t>thứ</a:t>
            </a:r>
            <a:r>
              <a:rPr lang="en-US" sz="1400" i="1">
                <a:solidFill>
                  <a:schemeClr val="bg1"/>
                </a:solidFill>
                <a:effectLst/>
                <a:latin typeface="Tahoma" panose="020B0604030504040204" pitchFamily="34" charset="0"/>
                <a:ea typeface="Tahoma" panose="020B0604030504040204" pitchFamily="34" charset="0"/>
                <a:cs typeface="Tahoma" panose="020B0604030504040204" pitchFamily="34" charset="0"/>
              </a:rPr>
              <a:t> 3 </a:t>
            </a:r>
            <a:r>
              <a:rPr lang="en-US" sz="1400" i="1" err="1">
                <a:solidFill>
                  <a:schemeClr val="bg1"/>
                </a:solidFill>
                <a:effectLst/>
                <a:latin typeface="Tahoma" panose="020B0604030504040204" pitchFamily="34" charset="0"/>
                <a:ea typeface="Tahoma" panose="020B0604030504040204" pitchFamily="34" charset="0"/>
                <a:cs typeface="Tahoma" panose="020B0604030504040204" pitchFamily="34" charset="0"/>
              </a:rPr>
              <a:t>khu</a:t>
            </a:r>
            <a:r>
              <a:rPr lang="en-US" sz="1400" i="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i="1" err="1">
                <a:solidFill>
                  <a:schemeClr val="bg1"/>
                </a:solidFill>
                <a:effectLst/>
                <a:latin typeface="Tahoma" panose="020B0604030504040204" pitchFamily="34" charset="0"/>
                <a:ea typeface="Tahoma" panose="020B0604030504040204" pitchFamily="34" charset="0"/>
                <a:cs typeface="Tahoma" panose="020B0604030504040204" pitchFamily="34" charset="0"/>
              </a:rPr>
              <a:t>vực</a:t>
            </a:r>
            <a:r>
              <a:rPr lang="en-US" sz="1400" i="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i="1" err="1">
                <a:solidFill>
                  <a:schemeClr val="bg1"/>
                </a:solidFill>
                <a:effectLst/>
                <a:latin typeface="Tahoma" panose="020B0604030504040204" pitchFamily="34" charset="0"/>
                <a:ea typeface="Tahoma" panose="020B0604030504040204" pitchFamily="34" charset="0"/>
                <a:cs typeface="Tahoma" panose="020B0604030504040204" pitchFamily="34" charset="0"/>
              </a:rPr>
              <a:t>Đông</a:t>
            </a:r>
            <a:r>
              <a:rPr lang="en-US" sz="1400" i="1">
                <a:solidFill>
                  <a:schemeClr val="bg1"/>
                </a:solidFill>
                <a:effectLst/>
                <a:latin typeface="Tahoma" panose="020B0604030504040204" pitchFamily="34" charset="0"/>
                <a:ea typeface="Tahoma" panose="020B0604030504040204" pitchFamily="34" charset="0"/>
                <a:cs typeface="Tahoma" panose="020B0604030504040204" pitchFamily="34" charset="0"/>
              </a:rPr>
              <a:t> Nam 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Mật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số</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290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người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/km2</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rình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trí</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dần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được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cải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91,7%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số</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đang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học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phổ</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thông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X</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ếp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thứ</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18/126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giáo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dục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Có</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cộng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đồng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người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ở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ngoài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đông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đảo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Rectangle 5">
            <a:extLst>
              <a:ext uri="{FF2B5EF4-FFF2-40B4-BE49-F238E27FC236}">
                <a16:creationId xmlns:a16="http://schemas.microsoft.com/office/drawing/2014/main" id="{F5125BF3-5A1E-4915-8A7D-28BA53E70BDB}"/>
              </a:ext>
            </a:extLst>
          </p:cNvPr>
          <p:cNvSpPr/>
          <p:nvPr/>
        </p:nvSpPr>
        <p:spPr>
          <a:xfrm>
            <a:off x="1264861" y="2894181"/>
            <a:ext cx="1797107"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Rectangle 5">
            <a:extLst>
              <a:ext uri="{FF2B5EF4-FFF2-40B4-BE49-F238E27FC236}">
                <a16:creationId xmlns:a16="http://schemas.microsoft.com/office/drawing/2014/main" id="{F103873C-8E27-4C96-A3C2-38B0135F079C}"/>
              </a:ext>
            </a:extLst>
          </p:cNvPr>
          <p:cNvSpPr/>
          <p:nvPr/>
        </p:nvSpPr>
        <p:spPr>
          <a:xfrm flipH="1">
            <a:off x="3062561" y="3349474"/>
            <a:ext cx="1202208" cy="1292071"/>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7">
            <a:extLst>
              <a:ext uri="{FF2B5EF4-FFF2-40B4-BE49-F238E27FC236}">
                <a16:creationId xmlns:a16="http://schemas.microsoft.com/office/drawing/2014/main" id="{03D12217-1A0E-4328-9C6F-BD193D30434F}"/>
              </a:ext>
            </a:extLst>
          </p:cNvPr>
          <p:cNvSpPr/>
          <p:nvPr/>
        </p:nvSpPr>
        <p:spPr>
          <a:xfrm rot="20405619">
            <a:off x="1002371" y="3120047"/>
            <a:ext cx="2245223"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Rectangle 7">
            <a:extLst>
              <a:ext uri="{FF2B5EF4-FFF2-40B4-BE49-F238E27FC236}">
                <a16:creationId xmlns:a16="http://schemas.microsoft.com/office/drawing/2014/main" id="{0DC6B175-369D-4F15-983F-CBD351B4AFB6}"/>
              </a:ext>
            </a:extLst>
          </p:cNvPr>
          <p:cNvSpPr/>
          <p:nvPr/>
        </p:nvSpPr>
        <p:spPr>
          <a:xfrm rot="1194381" flipH="1">
            <a:off x="2883082" y="3469113"/>
            <a:ext cx="1542875"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Freeform: Shape 9">
            <a:extLst>
              <a:ext uri="{FF2B5EF4-FFF2-40B4-BE49-F238E27FC236}">
                <a16:creationId xmlns:a16="http://schemas.microsoft.com/office/drawing/2014/main" id="{AFBF2C19-5E02-4F48-A775-F94282CE2A48}"/>
              </a:ext>
            </a:extLst>
          </p:cNvPr>
          <p:cNvSpPr/>
          <p:nvPr/>
        </p:nvSpPr>
        <p:spPr>
          <a:xfrm>
            <a:off x="3896656" y="2902157"/>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39" name="Freeform: Shape 38">
            <a:extLst>
              <a:ext uri="{FF2B5EF4-FFF2-40B4-BE49-F238E27FC236}">
                <a16:creationId xmlns:a16="http://schemas.microsoft.com/office/drawing/2014/main" id="{237EBC58-EC6F-4519-BBED-62D4FCC70BB5}"/>
              </a:ext>
            </a:extLst>
          </p:cNvPr>
          <p:cNvSpPr/>
          <p:nvPr/>
        </p:nvSpPr>
        <p:spPr>
          <a:xfrm>
            <a:off x="5164509" y="3063949"/>
            <a:ext cx="612155"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40" name="Freeform: Shape 39">
            <a:extLst>
              <a:ext uri="{FF2B5EF4-FFF2-40B4-BE49-F238E27FC236}">
                <a16:creationId xmlns:a16="http://schemas.microsoft.com/office/drawing/2014/main" id="{EB7583B1-A387-4B6A-B93D-76D0CE3D5679}"/>
              </a:ext>
            </a:extLst>
          </p:cNvPr>
          <p:cNvSpPr/>
          <p:nvPr/>
        </p:nvSpPr>
        <p:spPr>
          <a:xfrm>
            <a:off x="4113713" y="2475908"/>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41" name="Freeform: Shape 40">
            <a:extLst>
              <a:ext uri="{FF2B5EF4-FFF2-40B4-BE49-F238E27FC236}">
                <a16:creationId xmlns:a16="http://schemas.microsoft.com/office/drawing/2014/main" id="{96F3800B-85E1-4F40-A48E-6D87007D29A6}"/>
              </a:ext>
            </a:extLst>
          </p:cNvPr>
          <p:cNvSpPr/>
          <p:nvPr/>
        </p:nvSpPr>
        <p:spPr>
          <a:xfrm rot="21005791">
            <a:off x="4616162" y="2183849"/>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44" name="Freeform: Shape 43">
            <a:extLst>
              <a:ext uri="{FF2B5EF4-FFF2-40B4-BE49-F238E27FC236}">
                <a16:creationId xmlns:a16="http://schemas.microsoft.com/office/drawing/2014/main" id="{53551AF2-08D1-4F91-B84A-A42AD06F8445}"/>
              </a:ext>
            </a:extLst>
          </p:cNvPr>
          <p:cNvSpPr/>
          <p:nvPr/>
        </p:nvSpPr>
        <p:spPr>
          <a:xfrm>
            <a:off x="5158408" y="2586478"/>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2" name="!!Rectangle 114">
            <a:extLst>
              <a:ext uri="{FF2B5EF4-FFF2-40B4-BE49-F238E27FC236}">
                <a16:creationId xmlns:a16="http://schemas.microsoft.com/office/drawing/2014/main" id="{C02AFD3A-7B48-4906-A28C-D5ECED09E7CB}"/>
              </a:ext>
            </a:extLst>
          </p:cNvPr>
          <p:cNvSpPr/>
          <p:nvPr/>
        </p:nvSpPr>
        <p:spPr>
          <a:xfrm>
            <a:off x="2441414" y="2502126"/>
            <a:ext cx="441483" cy="8783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Rectangle 12">
            <a:extLst>
              <a:ext uri="{FF2B5EF4-FFF2-40B4-BE49-F238E27FC236}">
                <a16:creationId xmlns:a16="http://schemas.microsoft.com/office/drawing/2014/main" id="{DBA52973-971D-4302-8515-BEDB805D1639}"/>
              </a:ext>
            </a:extLst>
          </p:cNvPr>
          <p:cNvSpPr/>
          <p:nvPr/>
        </p:nvSpPr>
        <p:spPr>
          <a:xfrm>
            <a:off x="2319246" y="4567251"/>
            <a:ext cx="591184" cy="70663"/>
          </a:xfrm>
          <a:prstGeom prst="rect">
            <a:avLst/>
          </a:pr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Rectangle 20">
            <a:extLst>
              <a:ext uri="{FF2B5EF4-FFF2-40B4-BE49-F238E27FC236}">
                <a16:creationId xmlns:a16="http://schemas.microsoft.com/office/drawing/2014/main" id="{636E7998-7EE6-4441-85D1-9B9B64498222}"/>
              </a:ext>
            </a:extLst>
          </p:cNvPr>
          <p:cNvSpPr/>
          <p:nvPr/>
        </p:nvSpPr>
        <p:spPr>
          <a:xfrm>
            <a:off x="2442153" y="3902374"/>
            <a:ext cx="376764" cy="669944"/>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38" name="Straight Connector 37">
            <a:extLst>
              <a:ext uri="{FF2B5EF4-FFF2-40B4-BE49-F238E27FC236}">
                <a16:creationId xmlns:a16="http://schemas.microsoft.com/office/drawing/2014/main" id="{8E8C709B-B8E6-4F13-9FA9-746C7A783335}"/>
              </a:ext>
            </a:extLst>
          </p:cNvPr>
          <p:cNvCxnSpPr>
            <a:cxnSpLocks/>
          </p:cNvCxnSpPr>
          <p:nvPr/>
        </p:nvCxnSpPr>
        <p:spPr>
          <a:xfrm>
            <a:off x="2777421" y="4130041"/>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7FFEE73B-409B-48D4-8DF4-B87C33891190}"/>
              </a:ext>
            </a:extLst>
          </p:cNvPr>
          <p:cNvSpPr/>
          <p:nvPr/>
        </p:nvSpPr>
        <p:spPr>
          <a:xfrm>
            <a:off x="1753954" y="3682821"/>
            <a:ext cx="356059" cy="439107"/>
          </a:xfrm>
          <a:prstGeom prst="rect">
            <a:avLst/>
          </a:prstGeom>
          <a:solidFill>
            <a:schemeClr val="accent4">
              <a:lumMod val="60000"/>
              <a:lumOff val="40000"/>
            </a:schemeClr>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51" name="Straight Connector 50">
            <a:extLst>
              <a:ext uri="{FF2B5EF4-FFF2-40B4-BE49-F238E27FC236}">
                <a16:creationId xmlns:a16="http://schemas.microsoft.com/office/drawing/2014/main" id="{4077D3FA-798D-49FE-8B39-F22382A2B84C}"/>
              </a:ext>
            </a:extLst>
          </p:cNvPr>
          <p:cNvCxnSpPr>
            <a:cxnSpLocks/>
            <a:stCxn id="49" idx="0"/>
            <a:endCxn id="49" idx="2"/>
          </p:cNvCxnSpPr>
          <p:nvPr/>
        </p:nvCxnSpPr>
        <p:spPr>
          <a:xfrm>
            <a:off x="1931984" y="3682821"/>
            <a:ext cx="0" cy="439107"/>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D12AABEB-0AA5-4DE9-824B-F11A5D9C62FA}"/>
              </a:ext>
            </a:extLst>
          </p:cNvPr>
          <p:cNvCxnSpPr>
            <a:stCxn id="49" idx="1"/>
            <a:endCxn id="49" idx="3"/>
          </p:cNvCxnSpPr>
          <p:nvPr/>
        </p:nvCxnSpPr>
        <p:spPr>
          <a:xfrm>
            <a:off x="1753954" y="3902375"/>
            <a:ext cx="356059" cy="0"/>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1F1ABCBA-987D-4A02-8953-1D4719F8D503}"/>
              </a:ext>
            </a:extLst>
          </p:cNvPr>
          <p:cNvCxnSpPr/>
          <p:nvPr/>
        </p:nvCxnSpPr>
        <p:spPr>
          <a:xfrm>
            <a:off x="249085" y="4637914"/>
            <a:ext cx="5139664" cy="0"/>
          </a:xfrm>
          <a:prstGeom prst="line">
            <a:avLst/>
          </a:prstGeom>
          <a:ln w="57150">
            <a:solidFill>
              <a:srgbClr val="7F7F7F"/>
            </a:solidFill>
          </a:ln>
        </p:spPr>
        <p:style>
          <a:lnRef idx="1">
            <a:schemeClr val="accent1"/>
          </a:lnRef>
          <a:fillRef idx="0">
            <a:schemeClr val="accent1"/>
          </a:fillRef>
          <a:effectRef idx="0">
            <a:schemeClr val="accent1"/>
          </a:effectRef>
          <a:fontRef idx="minor">
            <a:schemeClr val="tx1"/>
          </a:fontRef>
        </p:style>
      </p:cxnSp>
      <p:sp>
        <p:nvSpPr>
          <p:cNvPr id="74" name="Tán cây 2">
            <a:extLst>
              <a:ext uri="{FF2B5EF4-FFF2-40B4-BE49-F238E27FC236}">
                <a16:creationId xmlns:a16="http://schemas.microsoft.com/office/drawing/2014/main" id="{FE13F6DA-233C-4FF5-AC4E-3D90FD4FE4D5}"/>
              </a:ext>
            </a:extLst>
          </p:cNvPr>
          <p:cNvSpPr/>
          <p:nvPr/>
        </p:nvSpPr>
        <p:spPr>
          <a:xfrm>
            <a:off x="565901" y="11769740"/>
            <a:ext cx="1766850" cy="240905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Tán cây 3.2">
            <a:extLst>
              <a:ext uri="{FF2B5EF4-FFF2-40B4-BE49-F238E27FC236}">
                <a16:creationId xmlns:a16="http://schemas.microsoft.com/office/drawing/2014/main" id="{65F507E3-8749-4CE2-8ACE-707FB1A8B46E}"/>
              </a:ext>
            </a:extLst>
          </p:cNvPr>
          <p:cNvSpPr/>
          <p:nvPr/>
        </p:nvSpPr>
        <p:spPr>
          <a:xfrm>
            <a:off x="1701862" y="9135492"/>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Thân cây 3.2">
            <a:extLst>
              <a:ext uri="{FF2B5EF4-FFF2-40B4-BE49-F238E27FC236}">
                <a16:creationId xmlns:a16="http://schemas.microsoft.com/office/drawing/2014/main" id="{56CCFC7E-DB90-49CA-BD23-C6D394B903CA}"/>
              </a:ext>
            </a:extLst>
          </p:cNvPr>
          <p:cNvSpPr/>
          <p:nvPr/>
        </p:nvSpPr>
        <p:spPr>
          <a:xfrm>
            <a:off x="1968315" y="9142641"/>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Tán cây 3.1">
            <a:extLst>
              <a:ext uri="{FF2B5EF4-FFF2-40B4-BE49-F238E27FC236}">
                <a16:creationId xmlns:a16="http://schemas.microsoft.com/office/drawing/2014/main" id="{0AAC3C39-CBC1-4FD4-9732-060763F53F09}"/>
              </a:ext>
            </a:extLst>
          </p:cNvPr>
          <p:cNvSpPr/>
          <p:nvPr/>
        </p:nvSpPr>
        <p:spPr>
          <a:xfrm>
            <a:off x="778953" y="7861053"/>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Thân cây 3.1">
            <a:extLst>
              <a:ext uri="{FF2B5EF4-FFF2-40B4-BE49-F238E27FC236}">
                <a16:creationId xmlns:a16="http://schemas.microsoft.com/office/drawing/2014/main" id="{654CF48A-9726-42BF-8C5E-6FAC2D65F642}"/>
              </a:ext>
            </a:extLst>
          </p:cNvPr>
          <p:cNvSpPr/>
          <p:nvPr/>
        </p:nvSpPr>
        <p:spPr>
          <a:xfrm>
            <a:off x="1092136" y="8043869"/>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Thân cây 2">
            <a:extLst>
              <a:ext uri="{FF2B5EF4-FFF2-40B4-BE49-F238E27FC236}">
                <a16:creationId xmlns:a16="http://schemas.microsoft.com/office/drawing/2014/main" id="{8B2EF470-CB03-423A-BB8B-0264FDECD2C8}"/>
              </a:ext>
            </a:extLst>
          </p:cNvPr>
          <p:cNvSpPr/>
          <p:nvPr/>
        </p:nvSpPr>
        <p:spPr>
          <a:xfrm>
            <a:off x="1248755" y="12851055"/>
            <a:ext cx="307605" cy="2081020"/>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Tán cây 1">
            <a:extLst>
              <a:ext uri="{FF2B5EF4-FFF2-40B4-BE49-F238E27FC236}">
                <a16:creationId xmlns:a16="http://schemas.microsoft.com/office/drawing/2014/main" id="{3A52A384-D8F0-449B-AB14-355E3C0E4F49}"/>
              </a:ext>
            </a:extLst>
          </p:cNvPr>
          <p:cNvSpPr/>
          <p:nvPr/>
        </p:nvSpPr>
        <p:spPr>
          <a:xfrm>
            <a:off x="-330131" y="16528471"/>
            <a:ext cx="1756373" cy="2886029"/>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Thân cây 1">
            <a:extLst>
              <a:ext uri="{FF2B5EF4-FFF2-40B4-BE49-F238E27FC236}">
                <a16:creationId xmlns:a16="http://schemas.microsoft.com/office/drawing/2014/main" id="{09455CFE-955D-45BA-8626-101D1E12E3EB}"/>
              </a:ext>
            </a:extLst>
          </p:cNvPr>
          <p:cNvSpPr/>
          <p:nvPr/>
        </p:nvSpPr>
        <p:spPr>
          <a:xfrm>
            <a:off x="299282" y="17720138"/>
            <a:ext cx="407511" cy="2768252"/>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5">
            <a:extLst>
              <a:ext uri="{FF2B5EF4-FFF2-40B4-BE49-F238E27FC236}">
                <a16:creationId xmlns:a16="http://schemas.microsoft.com/office/drawing/2014/main" id="{ED035273-287F-42F8-8CFA-6DEBE656BE1F}"/>
              </a:ext>
            </a:extLst>
          </p:cNvPr>
          <p:cNvSpPr/>
          <p:nvPr/>
        </p:nvSpPr>
        <p:spPr>
          <a:xfrm>
            <a:off x="1459340" y="6846961"/>
            <a:ext cx="11227966"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5">
            <a:extLst>
              <a:ext uri="{FF2B5EF4-FFF2-40B4-BE49-F238E27FC236}">
                <a16:creationId xmlns:a16="http://schemas.microsoft.com/office/drawing/2014/main" id="{E2169DC7-9A54-4068-9432-7C6FD94BD0C0}"/>
              </a:ext>
            </a:extLst>
          </p:cNvPr>
          <p:cNvSpPr/>
          <p:nvPr/>
        </p:nvSpPr>
        <p:spPr>
          <a:xfrm flipH="1">
            <a:off x="-726195" y="7319313"/>
            <a:ext cx="7090224" cy="3057659"/>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Tán cây 3.3">
            <a:extLst>
              <a:ext uri="{FF2B5EF4-FFF2-40B4-BE49-F238E27FC236}">
                <a16:creationId xmlns:a16="http://schemas.microsoft.com/office/drawing/2014/main" id="{3CC42D85-5597-4CDF-9D0A-052DD1176035}"/>
              </a:ext>
            </a:extLst>
          </p:cNvPr>
          <p:cNvSpPr/>
          <p:nvPr/>
        </p:nvSpPr>
        <p:spPr>
          <a:xfrm>
            <a:off x="9025237" y="6932354"/>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Thân cây 3.3">
            <a:extLst>
              <a:ext uri="{FF2B5EF4-FFF2-40B4-BE49-F238E27FC236}">
                <a16:creationId xmlns:a16="http://schemas.microsoft.com/office/drawing/2014/main" id="{37B07214-8AE5-4390-BD02-155DBD7119EA}"/>
              </a:ext>
            </a:extLst>
          </p:cNvPr>
          <p:cNvSpPr/>
          <p:nvPr/>
        </p:nvSpPr>
        <p:spPr>
          <a:xfrm>
            <a:off x="9235058" y="6927068"/>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Tán cây 2.2">
            <a:extLst>
              <a:ext uri="{FF2B5EF4-FFF2-40B4-BE49-F238E27FC236}">
                <a16:creationId xmlns:a16="http://schemas.microsoft.com/office/drawing/2014/main" id="{16AF6669-5831-4E47-9D07-EF179B92C8E3}"/>
              </a:ext>
            </a:extLst>
          </p:cNvPr>
          <p:cNvSpPr/>
          <p:nvPr/>
        </p:nvSpPr>
        <p:spPr>
          <a:xfrm>
            <a:off x="9249564" y="10651577"/>
            <a:ext cx="1573252" cy="2236325"/>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Thân cây 2.2">
            <a:extLst>
              <a:ext uri="{FF2B5EF4-FFF2-40B4-BE49-F238E27FC236}">
                <a16:creationId xmlns:a16="http://schemas.microsoft.com/office/drawing/2014/main" id="{C040CD7A-F5E7-4230-ABCF-4317B135A775}"/>
              </a:ext>
            </a:extLst>
          </p:cNvPr>
          <p:cNvSpPr/>
          <p:nvPr/>
        </p:nvSpPr>
        <p:spPr>
          <a:xfrm>
            <a:off x="9882387" y="12013099"/>
            <a:ext cx="307605" cy="1674794"/>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Tán cây 1.2">
            <a:extLst>
              <a:ext uri="{FF2B5EF4-FFF2-40B4-BE49-F238E27FC236}">
                <a16:creationId xmlns:a16="http://schemas.microsoft.com/office/drawing/2014/main" id="{CDBCAE4A-BC97-4E45-8357-6CFE974E9F82}"/>
              </a:ext>
            </a:extLst>
          </p:cNvPr>
          <p:cNvSpPr/>
          <p:nvPr/>
        </p:nvSpPr>
        <p:spPr>
          <a:xfrm>
            <a:off x="10061052" y="14554200"/>
            <a:ext cx="1930748" cy="2599290"/>
          </a:xfrm>
          <a:custGeom>
            <a:avLst/>
            <a:gdLst>
              <a:gd name="connsiteX0" fmla="*/ 878002 w 1930748"/>
              <a:gd name="connsiteY0" fmla="*/ 2543954 h 2599290"/>
              <a:gd name="connsiteX1" fmla="*/ 852950 w 1930748"/>
              <a:gd name="connsiteY1" fmla="*/ 2343538 h 2599290"/>
              <a:gd name="connsiteX2" fmla="*/ 389487 w 1930748"/>
              <a:gd name="connsiteY2" fmla="*/ 2581532 h 2599290"/>
              <a:gd name="connsiteX3" fmla="*/ 214122 w 1930748"/>
              <a:gd name="connsiteY3" fmla="*/ 2230804 h 2599290"/>
              <a:gd name="connsiteX4" fmla="*/ 1180 w 1930748"/>
              <a:gd name="connsiteY4" fmla="*/ 1829971 h 2599290"/>
              <a:gd name="connsiteX5" fmla="*/ 314331 w 1930748"/>
              <a:gd name="connsiteY5" fmla="*/ 1642080 h 2599290"/>
              <a:gd name="connsiteX6" fmla="*/ 1180 w 1930748"/>
              <a:gd name="connsiteY6" fmla="*/ 1291352 h 2599290"/>
              <a:gd name="connsiteX7" fmla="*/ 264227 w 1930748"/>
              <a:gd name="connsiteY7" fmla="*/ 840415 h 2599290"/>
              <a:gd name="connsiteX8" fmla="*/ 289279 w 1930748"/>
              <a:gd name="connsiteY8" fmla="*/ 389478 h 2599290"/>
              <a:gd name="connsiteX9" fmla="*/ 640007 w 1930748"/>
              <a:gd name="connsiteY9" fmla="*/ 364426 h 2599290"/>
              <a:gd name="connsiteX10" fmla="*/ 965684 w 1930748"/>
              <a:gd name="connsiteY10" fmla="*/ 1171 h 2599290"/>
              <a:gd name="connsiteX11" fmla="*/ 1328939 w 1930748"/>
              <a:gd name="connsiteY11" fmla="*/ 502212 h 2599290"/>
              <a:gd name="connsiteX12" fmla="*/ 1767350 w 1930748"/>
              <a:gd name="connsiteY12" fmla="*/ 677576 h 2599290"/>
              <a:gd name="connsiteX13" fmla="*/ 1642090 w 1930748"/>
              <a:gd name="connsiteY13" fmla="*/ 1153565 h 2599290"/>
              <a:gd name="connsiteX14" fmla="*/ 1930188 w 1930748"/>
              <a:gd name="connsiteY14" fmla="*/ 1642080 h 2599290"/>
              <a:gd name="connsiteX15" fmla="*/ 1554407 w 1930748"/>
              <a:gd name="connsiteY15" fmla="*/ 1955231 h 2599290"/>
              <a:gd name="connsiteX16" fmla="*/ 1767350 w 1930748"/>
              <a:gd name="connsiteY16" fmla="*/ 2418694 h 2599290"/>
              <a:gd name="connsiteX17" fmla="*/ 1203679 w 1930748"/>
              <a:gd name="connsiteY17" fmla="*/ 2594059 h 2599290"/>
              <a:gd name="connsiteX18" fmla="*/ 878002 w 1930748"/>
              <a:gd name="connsiteY18" fmla="*/ 2543954 h 25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0748" h="2599290">
                <a:moveTo>
                  <a:pt x="878002" y="2543954"/>
                </a:moveTo>
                <a:cubicBezTo>
                  <a:pt x="819547" y="2502201"/>
                  <a:pt x="934369" y="2337275"/>
                  <a:pt x="852950" y="2343538"/>
                </a:cubicBezTo>
                <a:cubicBezTo>
                  <a:pt x="771531" y="2349801"/>
                  <a:pt x="495958" y="2600321"/>
                  <a:pt x="389487" y="2581532"/>
                </a:cubicBezTo>
                <a:cubicBezTo>
                  <a:pt x="283016" y="2562743"/>
                  <a:pt x="278840" y="2356064"/>
                  <a:pt x="214122" y="2230804"/>
                </a:cubicBezTo>
                <a:cubicBezTo>
                  <a:pt x="149404" y="2105544"/>
                  <a:pt x="-15522" y="1928092"/>
                  <a:pt x="1180" y="1829971"/>
                </a:cubicBezTo>
                <a:cubicBezTo>
                  <a:pt x="17881" y="1731850"/>
                  <a:pt x="314331" y="1731850"/>
                  <a:pt x="314331" y="1642080"/>
                </a:cubicBezTo>
                <a:cubicBezTo>
                  <a:pt x="314331" y="1552310"/>
                  <a:pt x="9531" y="1424963"/>
                  <a:pt x="1180" y="1291352"/>
                </a:cubicBezTo>
                <a:cubicBezTo>
                  <a:pt x="-7171" y="1157741"/>
                  <a:pt x="216210" y="990727"/>
                  <a:pt x="264227" y="840415"/>
                </a:cubicBezTo>
                <a:cubicBezTo>
                  <a:pt x="312244" y="690103"/>
                  <a:pt x="226649" y="468809"/>
                  <a:pt x="289279" y="389478"/>
                </a:cubicBezTo>
                <a:cubicBezTo>
                  <a:pt x="351909" y="310147"/>
                  <a:pt x="527273" y="429144"/>
                  <a:pt x="640007" y="364426"/>
                </a:cubicBezTo>
                <a:cubicBezTo>
                  <a:pt x="752741" y="299708"/>
                  <a:pt x="850862" y="-21793"/>
                  <a:pt x="965684" y="1171"/>
                </a:cubicBezTo>
                <a:cubicBezTo>
                  <a:pt x="1080506" y="24135"/>
                  <a:pt x="1195328" y="389478"/>
                  <a:pt x="1328939" y="502212"/>
                </a:cubicBezTo>
                <a:cubicBezTo>
                  <a:pt x="1462550" y="614946"/>
                  <a:pt x="1715158" y="569017"/>
                  <a:pt x="1767350" y="677576"/>
                </a:cubicBezTo>
                <a:cubicBezTo>
                  <a:pt x="1819542" y="786135"/>
                  <a:pt x="1614950" y="992814"/>
                  <a:pt x="1642090" y="1153565"/>
                </a:cubicBezTo>
                <a:cubicBezTo>
                  <a:pt x="1669230" y="1314316"/>
                  <a:pt x="1944802" y="1508469"/>
                  <a:pt x="1930188" y="1642080"/>
                </a:cubicBezTo>
                <a:cubicBezTo>
                  <a:pt x="1915574" y="1775691"/>
                  <a:pt x="1581547" y="1825795"/>
                  <a:pt x="1554407" y="1955231"/>
                </a:cubicBezTo>
                <a:cubicBezTo>
                  <a:pt x="1527267" y="2084667"/>
                  <a:pt x="1825805" y="2312223"/>
                  <a:pt x="1767350" y="2418694"/>
                </a:cubicBezTo>
                <a:cubicBezTo>
                  <a:pt x="1708895" y="2525165"/>
                  <a:pt x="1345641" y="2577358"/>
                  <a:pt x="1203679" y="2594059"/>
                </a:cubicBezTo>
                <a:cubicBezTo>
                  <a:pt x="1061717" y="2610760"/>
                  <a:pt x="936457" y="2585707"/>
                  <a:pt x="878002" y="254395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Thân cây 1.2">
            <a:extLst>
              <a:ext uri="{FF2B5EF4-FFF2-40B4-BE49-F238E27FC236}">
                <a16:creationId xmlns:a16="http://schemas.microsoft.com/office/drawing/2014/main" id="{9554E7ED-9F77-4D60-A92C-2AA61A333776}"/>
              </a:ext>
            </a:extLst>
          </p:cNvPr>
          <p:cNvSpPr/>
          <p:nvPr/>
        </p:nvSpPr>
        <p:spPr>
          <a:xfrm>
            <a:off x="10935666" y="15278389"/>
            <a:ext cx="307605" cy="2693096"/>
          </a:xfrm>
          <a:custGeom>
            <a:avLst/>
            <a:gdLst>
              <a:gd name="connsiteX0" fmla="*/ 37578 w 450937"/>
              <a:gd name="connsiteY0" fmla="*/ 2642992 h 2693096"/>
              <a:gd name="connsiteX1" fmla="*/ 112734 w 450937"/>
              <a:gd name="connsiteY1" fmla="*/ 1465545 h 2693096"/>
              <a:gd name="connsiteX2" fmla="*/ 0 w 450937"/>
              <a:gd name="connsiteY2" fmla="*/ 413359 h 2693096"/>
              <a:gd name="connsiteX3" fmla="*/ 162838 w 450937"/>
              <a:gd name="connsiteY3" fmla="*/ 1027134 h 2693096"/>
              <a:gd name="connsiteX4" fmla="*/ 200416 w 450937"/>
              <a:gd name="connsiteY4" fmla="*/ 0 h 2693096"/>
              <a:gd name="connsiteX5" fmla="*/ 275573 w 450937"/>
              <a:gd name="connsiteY5" fmla="*/ 1089764 h 2693096"/>
              <a:gd name="connsiteX6" fmla="*/ 450937 w 450937"/>
              <a:gd name="connsiteY6" fmla="*/ 563671 h 2693096"/>
              <a:gd name="connsiteX7" fmla="*/ 325677 w 450937"/>
              <a:gd name="connsiteY7" fmla="*/ 1528175 h 2693096"/>
              <a:gd name="connsiteX8" fmla="*/ 388307 w 450937"/>
              <a:gd name="connsiteY8" fmla="*/ 2693096 h 2693096"/>
              <a:gd name="connsiteX9" fmla="*/ 37578 w 450937"/>
              <a:gd name="connsiteY9" fmla="*/ 2642992 h 269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37" h="2693096">
                <a:moveTo>
                  <a:pt x="37578" y="2642992"/>
                </a:moveTo>
                <a:lnTo>
                  <a:pt x="112734" y="1465545"/>
                </a:lnTo>
                <a:lnTo>
                  <a:pt x="0" y="413359"/>
                </a:lnTo>
                <a:lnTo>
                  <a:pt x="162838" y="1027134"/>
                </a:lnTo>
                <a:lnTo>
                  <a:pt x="200416" y="0"/>
                </a:lnTo>
                <a:lnTo>
                  <a:pt x="275573" y="1089764"/>
                </a:lnTo>
                <a:lnTo>
                  <a:pt x="450937" y="563671"/>
                </a:lnTo>
                <a:lnTo>
                  <a:pt x="325677" y="1528175"/>
                </a:lnTo>
                <a:lnTo>
                  <a:pt x="388307" y="2693096"/>
                </a:lnTo>
                <a:lnTo>
                  <a:pt x="37578" y="264299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3" name="Picture 4" descr="Index of /~pptlabs/dev/shapes">
            <a:extLst>
              <a:ext uri="{FF2B5EF4-FFF2-40B4-BE49-F238E27FC236}">
                <a16:creationId xmlns:a16="http://schemas.microsoft.com/office/drawing/2014/main" id="{4C94F796-BFE2-474E-A598-1E6CCD628AF4}"/>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rot="21373100" flipH="1">
            <a:off x="12304776" y="5367044"/>
            <a:ext cx="1296676" cy="1068290"/>
          </a:xfrm>
          <a:prstGeom prst="rect">
            <a:avLst/>
          </a:prstGeom>
          <a:noFill/>
          <a:extLst>
            <a:ext uri="{909E8E84-426E-40DD-AFC4-6F175D3DCCD1}">
              <a14:hiddenFill xmlns:a14="http://schemas.microsoft.com/office/drawing/2010/main">
                <a:solidFill>
                  <a:srgbClr val="FFFFFF"/>
                </a:solidFill>
              </a14:hiddenFill>
            </a:ext>
          </a:extLst>
        </p:spPr>
      </p:pic>
      <p:grpSp>
        <p:nvGrpSpPr>
          <p:cNvPr id="105" name="Group 104">
            <a:extLst>
              <a:ext uri="{FF2B5EF4-FFF2-40B4-BE49-F238E27FC236}">
                <a16:creationId xmlns:a16="http://schemas.microsoft.com/office/drawing/2014/main" id="{E24192E5-A9C4-4278-8754-1EF0D18A892A}"/>
              </a:ext>
            </a:extLst>
          </p:cNvPr>
          <p:cNvGrpSpPr/>
          <p:nvPr/>
        </p:nvGrpSpPr>
        <p:grpSpPr>
          <a:xfrm>
            <a:off x="545127" y="3212890"/>
            <a:ext cx="306072" cy="1405839"/>
            <a:chOff x="4470189" y="4688431"/>
            <a:chExt cx="439924" cy="2169569"/>
          </a:xfrm>
          <a:solidFill>
            <a:srgbClr val="000000"/>
          </a:solidFill>
        </p:grpSpPr>
        <p:sp>
          <p:nvSpPr>
            <p:cNvPr id="106" name="Teardrop 105">
              <a:extLst>
                <a:ext uri="{FF2B5EF4-FFF2-40B4-BE49-F238E27FC236}">
                  <a16:creationId xmlns:a16="http://schemas.microsoft.com/office/drawing/2014/main" id="{3733E11F-A3F8-48F7-AA1B-283F07887CE9}"/>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AA6F0EF8-AB67-47BD-92D2-50466A8E8CEB}"/>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Rectangle 107">
              <a:extLst>
                <a:ext uri="{FF2B5EF4-FFF2-40B4-BE49-F238E27FC236}">
                  <a16:creationId xmlns:a16="http://schemas.microsoft.com/office/drawing/2014/main" id="{1D6A4A0F-E2DC-47DC-B234-36DCF8BBE33D}"/>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Rectangle 108">
              <a:extLst>
                <a:ext uri="{FF2B5EF4-FFF2-40B4-BE49-F238E27FC236}">
                  <a16:creationId xmlns:a16="http://schemas.microsoft.com/office/drawing/2014/main" id="{4B4F5A8C-E4B1-4213-AA62-6F92567CA260}"/>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0" name="Rectangle 109">
              <a:extLst>
                <a:ext uri="{FF2B5EF4-FFF2-40B4-BE49-F238E27FC236}">
                  <a16:creationId xmlns:a16="http://schemas.microsoft.com/office/drawing/2014/main" id="{8148F5E8-B4F2-4755-BB38-7FED242C577E}"/>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1" name="Rectangle 110">
              <a:extLst>
                <a:ext uri="{FF2B5EF4-FFF2-40B4-BE49-F238E27FC236}">
                  <a16:creationId xmlns:a16="http://schemas.microsoft.com/office/drawing/2014/main" id="{76C35FB9-1058-4276-A065-5139CE193213}"/>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Block Arc 111">
              <a:extLst>
                <a:ext uri="{FF2B5EF4-FFF2-40B4-BE49-F238E27FC236}">
                  <a16:creationId xmlns:a16="http://schemas.microsoft.com/office/drawing/2014/main" id="{1A0830C2-48BE-498C-9F8E-A0A2DE34779D}"/>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3" name="Block Arc 112">
              <a:extLst>
                <a:ext uri="{FF2B5EF4-FFF2-40B4-BE49-F238E27FC236}">
                  <a16:creationId xmlns:a16="http://schemas.microsoft.com/office/drawing/2014/main" id="{DF6930E4-B5C4-4D0E-8904-CDFFEB2C38C6}"/>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sp>
        <p:nvSpPr>
          <p:cNvPr id="43" name="!!vuong 3">
            <a:extLst>
              <a:ext uri="{FF2B5EF4-FFF2-40B4-BE49-F238E27FC236}">
                <a16:creationId xmlns:a16="http://schemas.microsoft.com/office/drawing/2014/main" id="{B97DDD12-ED2A-418E-A3C0-CA20E363451D}"/>
              </a:ext>
            </a:extLst>
          </p:cNvPr>
          <p:cNvSpPr/>
          <p:nvPr/>
        </p:nvSpPr>
        <p:spPr>
          <a:xfrm rot="16200000">
            <a:off x="10698693" y="837138"/>
            <a:ext cx="900095" cy="918440"/>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vuong 3z">
            <a:extLst>
              <a:ext uri="{FF2B5EF4-FFF2-40B4-BE49-F238E27FC236}">
                <a16:creationId xmlns:a16="http://schemas.microsoft.com/office/drawing/2014/main" id="{08327624-1A67-4A9F-9D21-314A086FF65C}"/>
              </a:ext>
            </a:extLst>
          </p:cNvPr>
          <p:cNvSpPr/>
          <p:nvPr/>
        </p:nvSpPr>
        <p:spPr>
          <a:xfrm rot="16200000">
            <a:off x="5492064" y="1843146"/>
            <a:ext cx="1490224" cy="3608245"/>
          </a:xfrm>
          <a:prstGeom prst="rect">
            <a:avLst/>
          </a:prstGeom>
          <a:noFill/>
          <a:ln w="57150">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1350706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8" name="Group 97">
            <a:extLst>
              <a:ext uri="{FF2B5EF4-FFF2-40B4-BE49-F238E27FC236}">
                <a16:creationId xmlns:a16="http://schemas.microsoft.com/office/drawing/2014/main" id="{24373700-7AC1-4A42-8029-B65795853C32}"/>
              </a:ext>
            </a:extLst>
          </p:cNvPr>
          <p:cNvGrpSpPr/>
          <p:nvPr/>
        </p:nvGrpSpPr>
        <p:grpSpPr>
          <a:xfrm>
            <a:off x="-827799" y="5106341"/>
            <a:ext cx="598732" cy="598732"/>
            <a:chOff x="5131700" y="2553809"/>
            <a:chExt cx="598732" cy="598732"/>
          </a:xfrm>
        </p:grpSpPr>
        <p:sp>
          <p:nvSpPr>
            <p:cNvPr id="99" name="Oval 98">
              <a:extLst>
                <a:ext uri="{FF2B5EF4-FFF2-40B4-BE49-F238E27FC236}">
                  <a16:creationId xmlns:a16="http://schemas.microsoft.com/office/drawing/2014/main" id="{06EC842C-A93B-4268-A339-A2647423D5E1}"/>
                </a:ext>
              </a:extLst>
            </p:cNvPr>
            <p:cNvSpPr/>
            <p:nvPr/>
          </p:nvSpPr>
          <p:spPr>
            <a:xfrm>
              <a:off x="5131700" y="2553809"/>
              <a:ext cx="598732" cy="598732"/>
            </a:xfrm>
            <a:prstGeom prst="ellipse">
              <a:avLst/>
            </a:prstGeom>
            <a:gradFill flip="none" rotWithShape="1">
              <a:gsLst>
                <a:gs pos="48000">
                  <a:srgbClr val="DACD00">
                    <a:alpha val="79000"/>
                  </a:srgbClr>
                </a:gs>
                <a:gs pos="0">
                  <a:srgbClr val="FFFF00"/>
                </a:gs>
                <a:gs pos="100000">
                  <a:schemeClr val="accent4">
                    <a:alpha val="0"/>
                    <a:lumMod val="6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Chord 99">
              <a:extLst>
                <a:ext uri="{FF2B5EF4-FFF2-40B4-BE49-F238E27FC236}">
                  <a16:creationId xmlns:a16="http://schemas.microsoft.com/office/drawing/2014/main" id="{62843C8C-69AF-4970-BFDA-3EFAA14829B9}"/>
                </a:ext>
              </a:extLst>
            </p:cNvPr>
            <p:cNvSpPr/>
            <p:nvPr/>
          </p:nvSpPr>
          <p:spPr>
            <a:xfrm rot="17810049" flipH="1">
              <a:off x="5414575"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Chord 100">
              <a:extLst>
                <a:ext uri="{FF2B5EF4-FFF2-40B4-BE49-F238E27FC236}">
                  <a16:creationId xmlns:a16="http://schemas.microsoft.com/office/drawing/2014/main" id="{971EF130-76F6-4A02-9C03-1E947E12EC23}"/>
                </a:ext>
              </a:extLst>
            </p:cNvPr>
            <p:cNvSpPr/>
            <p:nvPr/>
          </p:nvSpPr>
          <p:spPr>
            <a:xfrm rot="3789951">
              <a:off x="5333290"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Oval 101">
              <a:extLst>
                <a:ext uri="{FF2B5EF4-FFF2-40B4-BE49-F238E27FC236}">
                  <a16:creationId xmlns:a16="http://schemas.microsoft.com/office/drawing/2014/main" id="{BC6E7C50-BF2B-468B-8ADC-F7EE8EA89B04}"/>
                </a:ext>
              </a:extLst>
            </p:cNvPr>
            <p:cNvSpPr/>
            <p:nvPr/>
          </p:nvSpPr>
          <p:spPr>
            <a:xfrm>
              <a:off x="5390424" y="2841350"/>
              <a:ext cx="81284" cy="81284"/>
            </a:xfrm>
            <a:prstGeom prst="ellipse">
              <a:avLst/>
            </a:prstGeom>
            <a:solidFill>
              <a:srgbClr val="FFFF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14" name="!!vuong 2">
            <a:extLst>
              <a:ext uri="{FF2B5EF4-FFF2-40B4-BE49-F238E27FC236}">
                <a16:creationId xmlns:a16="http://schemas.microsoft.com/office/drawing/2014/main" id="{7FEDCFC0-77CA-4EA0-BCCE-2C65598C7D8E}"/>
              </a:ext>
            </a:extLst>
          </p:cNvPr>
          <p:cNvSpPr/>
          <p:nvPr/>
        </p:nvSpPr>
        <p:spPr>
          <a:xfrm>
            <a:off x="2901270" y="450830"/>
            <a:ext cx="6738709" cy="623242"/>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9" name="Graphic 108" descr="Cat with solid fill">
            <a:extLst>
              <a:ext uri="{FF2B5EF4-FFF2-40B4-BE49-F238E27FC236}">
                <a16:creationId xmlns:a16="http://schemas.microsoft.com/office/drawing/2014/main" id="{CC117411-4DE8-4FA2-8BA9-B760326CF48A}"/>
              </a:ext>
            </a:extLst>
          </p:cNvPr>
          <p:cNvPicPr>
            <a:picLocks noChangeAspect="1"/>
          </p:cNvPicPr>
          <p:nvPr/>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352390" y="4743319"/>
            <a:ext cx="423028" cy="423028"/>
          </a:xfrm>
          <a:prstGeom prst="rect">
            <a:avLst/>
          </a:prstGeom>
        </p:spPr>
      </p:pic>
      <p:pic>
        <p:nvPicPr>
          <p:cNvPr id="106" name="Picture 4" descr="Index of /~pptlabs/dev/shapes">
            <a:extLst>
              <a:ext uri="{FF2B5EF4-FFF2-40B4-BE49-F238E27FC236}">
                <a16:creationId xmlns:a16="http://schemas.microsoft.com/office/drawing/2014/main" id="{FF61E6B9-DBA1-457E-86EC-1F26355CF5BD}"/>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rot="21373100" flipH="1">
            <a:off x="6370936" y="5170928"/>
            <a:ext cx="1296676" cy="1068290"/>
          </a:xfrm>
          <a:prstGeom prst="rect">
            <a:avLst/>
          </a:prstGeom>
          <a:noFill/>
          <a:extLst>
            <a:ext uri="{909E8E84-426E-40DD-AFC4-6F175D3DCCD1}">
              <a14:hiddenFill xmlns:a14="http://schemas.microsoft.com/office/drawing/2010/main">
                <a:solidFill>
                  <a:srgbClr val="FFFFFF"/>
                </a:solidFill>
              </a14:hiddenFill>
            </a:ext>
          </a:extLst>
        </p:spPr>
      </p:pic>
      <p:sp>
        <p:nvSpPr>
          <p:cNvPr id="81" name="Rectangle 80">
            <a:extLst>
              <a:ext uri="{FF2B5EF4-FFF2-40B4-BE49-F238E27FC236}">
                <a16:creationId xmlns:a16="http://schemas.microsoft.com/office/drawing/2014/main" id="{7BA6EE0E-3A8B-4076-BB58-CF8D6E2D8655}"/>
              </a:ext>
            </a:extLst>
          </p:cNvPr>
          <p:cNvSpPr/>
          <p:nvPr/>
        </p:nvSpPr>
        <p:spPr>
          <a:xfrm>
            <a:off x="3418099" y="4212376"/>
            <a:ext cx="231233" cy="41093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5">
            <a:extLst>
              <a:ext uri="{FF2B5EF4-FFF2-40B4-BE49-F238E27FC236}">
                <a16:creationId xmlns:a16="http://schemas.microsoft.com/office/drawing/2014/main" id="{560DA7F6-4C75-47E6-A002-906893800A4E}"/>
              </a:ext>
            </a:extLst>
          </p:cNvPr>
          <p:cNvSpPr/>
          <p:nvPr/>
        </p:nvSpPr>
        <p:spPr>
          <a:xfrm>
            <a:off x="2136420" y="4513116"/>
            <a:ext cx="1797107"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2C76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5">
            <a:extLst>
              <a:ext uri="{FF2B5EF4-FFF2-40B4-BE49-F238E27FC236}">
                <a16:creationId xmlns:a16="http://schemas.microsoft.com/office/drawing/2014/main" id="{105A07B7-B947-4B28-92FB-1185DA97AE2E}"/>
              </a:ext>
            </a:extLst>
          </p:cNvPr>
          <p:cNvSpPr/>
          <p:nvPr/>
        </p:nvSpPr>
        <p:spPr>
          <a:xfrm flipH="1">
            <a:off x="3934120" y="4968409"/>
            <a:ext cx="1202208" cy="1292071"/>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2159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7">
            <a:extLst>
              <a:ext uri="{FF2B5EF4-FFF2-40B4-BE49-F238E27FC236}">
                <a16:creationId xmlns:a16="http://schemas.microsoft.com/office/drawing/2014/main" id="{2B811A2B-3D56-41FC-AA44-4B14BD9DE5D0}"/>
              </a:ext>
            </a:extLst>
          </p:cNvPr>
          <p:cNvSpPr/>
          <p:nvPr/>
        </p:nvSpPr>
        <p:spPr>
          <a:xfrm rot="20405619">
            <a:off x="1873930" y="4738982"/>
            <a:ext cx="2245223"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7">
            <a:extLst>
              <a:ext uri="{FF2B5EF4-FFF2-40B4-BE49-F238E27FC236}">
                <a16:creationId xmlns:a16="http://schemas.microsoft.com/office/drawing/2014/main" id="{187EF244-6F0C-48B2-8977-E734652C8674}"/>
              </a:ext>
            </a:extLst>
          </p:cNvPr>
          <p:cNvSpPr/>
          <p:nvPr/>
        </p:nvSpPr>
        <p:spPr>
          <a:xfrm rot="1194381" flipH="1">
            <a:off x="3754641" y="5088048"/>
            <a:ext cx="1542875"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Rectangle 114">
            <a:extLst>
              <a:ext uri="{FF2B5EF4-FFF2-40B4-BE49-F238E27FC236}">
                <a16:creationId xmlns:a16="http://schemas.microsoft.com/office/drawing/2014/main" id="{204075FC-8A23-477B-82D1-CC0F56D92DC0}"/>
              </a:ext>
            </a:extLst>
          </p:cNvPr>
          <p:cNvSpPr/>
          <p:nvPr/>
        </p:nvSpPr>
        <p:spPr>
          <a:xfrm>
            <a:off x="3312973" y="4121061"/>
            <a:ext cx="441483" cy="8783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5BC3742B-DB56-418A-8D9C-0BCC5A8161AE}"/>
              </a:ext>
            </a:extLst>
          </p:cNvPr>
          <p:cNvSpPr/>
          <p:nvPr/>
        </p:nvSpPr>
        <p:spPr>
          <a:xfrm>
            <a:off x="3190805" y="6186186"/>
            <a:ext cx="591184" cy="70663"/>
          </a:xfrm>
          <a:prstGeom prst="rect">
            <a:avLst/>
          </a:pr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Rectangle 87">
            <a:extLst>
              <a:ext uri="{FF2B5EF4-FFF2-40B4-BE49-F238E27FC236}">
                <a16:creationId xmlns:a16="http://schemas.microsoft.com/office/drawing/2014/main" id="{57AFC444-4DC3-4806-90D6-A07F45B01AA2}"/>
              </a:ext>
            </a:extLst>
          </p:cNvPr>
          <p:cNvSpPr/>
          <p:nvPr/>
        </p:nvSpPr>
        <p:spPr>
          <a:xfrm>
            <a:off x="3313712" y="5521309"/>
            <a:ext cx="376764" cy="669944"/>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89" name="Straight Connector 88">
            <a:extLst>
              <a:ext uri="{FF2B5EF4-FFF2-40B4-BE49-F238E27FC236}">
                <a16:creationId xmlns:a16="http://schemas.microsoft.com/office/drawing/2014/main" id="{66284060-DE38-4031-81A7-EDEB415759CA}"/>
              </a:ext>
            </a:extLst>
          </p:cNvPr>
          <p:cNvCxnSpPr>
            <a:cxnSpLocks/>
          </p:cNvCxnSpPr>
          <p:nvPr/>
        </p:nvCxnSpPr>
        <p:spPr>
          <a:xfrm>
            <a:off x="3648980" y="5748976"/>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90" name="Rectangle 89">
            <a:extLst>
              <a:ext uri="{FF2B5EF4-FFF2-40B4-BE49-F238E27FC236}">
                <a16:creationId xmlns:a16="http://schemas.microsoft.com/office/drawing/2014/main" id="{CBEF6A21-C569-4969-B79D-D4A609FC7781}"/>
              </a:ext>
            </a:extLst>
          </p:cNvPr>
          <p:cNvSpPr/>
          <p:nvPr/>
        </p:nvSpPr>
        <p:spPr>
          <a:xfrm>
            <a:off x="2625513" y="5301756"/>
            <a:ext cx="356059" cy="439107"/>
          </a:xfrm>
          <a:prstGeom prst="rect">
            <a:avLst/>
          </a:prstGeom>
          <a:solidFill>
            <a:schemeClr val="accent4">
              <a:lumMod val="60000"/>
              <a:lumOff val="40000"/>
            </a:schemeClr>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91" name="Straight Connector 90">
            <a:extLst>
              <a:ext uri="{FF2B5EF4-FFF2-40B4-BE49-F238E27FC236}">
                <a16:creationId xmlns:a16="http://schemas.microsoft.com/office/drawing/2014/main" id="{E2B5A980-67F4-4C00-A787-08FF44EE0308}"/>
              </a:ext>
            </a:extLst>
          </p:cNvPr>
          <p:cNvCxnSpPr>
            <a:cxnSpLocks/>
            <a:stCxn id="90" idx="0"/>
            <a:endCxn id="90" idx="2"/>
          </p:cNvCxnSpPr>
          <p:nvPr/>
        </p:nvCxnSpPr>
        <p:spPr>
          <a:xfrm>
            <a:off x="2803543" y="5301756"/>
            <a:ext cx="0" cy="439107"/>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82AC6F3-E4CE-4703-92E3-5949E117FC31}"/>
              </a:ext>
            </a:extLst>
          </p:cNvPr>
          <p:cNvCxnSpPr>
            <a:stCxn id="90" idx="1"/>
            <a:endCxn id="90" idx="3"/>
          </p:cNvCxnSpPr>
          <p:nvPr/>
        </p:nvCxnSpPr>
        <p:spPr>
          <a:xfrm>
            <a:off x="2625513" y="5521310"/>
            <a:ext cx="356059" cy="0"/>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sp>
        <p:nvSpPr>
          <p:cNvPr id="43" name="!!vuong 3z">
            <a:extLst>
              <a:ext uri="{FF2B5EF4-FFF2-40B4-BE49-F238E27FC236}">
                <a16:creationId xmlns:a16="http://schemas.microsoft.com/office/drawing/2014/main" id="{B97DDD12-ED2A-418E-A3C0-CA20E363451D}"/>
              </a:ext>
            </a:extLst>
          </p:cNvPr>
          <p:cNvSpPr/>
          <p:nvPr/>
        </p:nvSpPr>
        <p:spPr>
          <a:xfrm rot="16200000">
            <a:off x="2913115" y="-2458988"/>
            <a:ext cx="6422924" cy="11753852"/>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iền Kim Cương Xanh Ngọc">
            <a:extLst>
              <a:ext uri="{FF2B5EF4-FFF2-40B4-BE49-F238E27FC236}">
                <a16:creationId xmlns:a16="http://schemas.microsoft.com/office/drawing/2014/main" id="{24B0F566-93EF-4D3A-94C7-AD90EF3D77EE}"/>
              </a:ext>
            </a:extLst>
          </p:cNvPr>
          <p:cNvSpPr/>
          <p:nvPr/>
        </p:nvSpPr>
        <p:spPr>
          <a:xfrm rot="5400000">
            <a:off x="-4682230" y="-7428553"/>
            <a:ext cx="21600000" cy="21600000"/>
          </a:xfrm>
          <a:prstGeom prst="diamond">
            <a:avLst/>
          </a:prstGeom>
          <a:noFill/>
          <a:ln w="330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Tán cây 3.3">
            <a:extLst>
              <a:ext uri="{FF2B5EF4-FFF2-40B4-BE49-F238E27FC236}">
                <a16:creationId xmlns:a16="http://schemas.microsoft.com/office/drawing/2014/main" id="{2D72B2C6-F991-4D3E-B1E5-07CF8184EC38}"/>
              </a:ext>
            </a:extLst>
          </p:cNvPr>
          <p:cNvSpPr/>
          <p:nvPr/>
        </p:nvSpPr>
        <p:spPr>
          <a:xfrm>
            <a:off x="9396751" y="4651271"/>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Thân cây 3.3">
            <a:extLst>
              <a:ext uri="{FF2B5EF4-FFF2-40B4-BE49-F238E27FC236}">
                <a16:creationId xmlns:a16="http://schemas.microsoft.com/office/drawing/2014/main" id="{6645953C-D152-49D2-9D8E-A99C56654E42}"/>
              </a:ext>
            </a:extLst>
          </p:cNvPr>
          <p:cNvSpPr/>
          <p:nvPr/>
        </p:nvSpPr>
        <p:spPr>
          <a:xfrm>
            <a:off x="9639980" y="4996675"/>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Tán cây 3.2">
            <a:extLst>
              <a:ext uri="{FF2B5EF4-FFF2-40B4-BE49-F238E27FC236}">
                <a16:creationId xmlns:a16="http://schemas.microsoft.com/office/drawing/2014/main" id="{17A8991A-DB08-4295-9820-EB442AD6184A}"/>
              </a:ext>
            </a:extLst>
          </p:cNvPr>
          <p:cNvSpPr/>
          <p:nvPr/>
        </p:nvSpPr>
        <p:spPr>
          <a:xfrm>
            <a:off x="1907426" y="4968409"/>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Thân cây 3.2">
            <a:extLst>
              <a:ext uri="{FF2B5EF4-FFF2-40B4-BE49-F238E27FC236}">
                <a16:creationId xmlns:a16="http://schemas.microsoft.com/office/drawing/2014/main" id="{C79948B2-1230-47A8-8FF4-500C67D6990D}"/>
              </a:ext>
            </a:extLst>
          </p:cNvPr>
          <p:cNvSpPr/>
          <p:nvPr/>
        </p:nvSpPr>
        <p:spPr>
          <a:xfrm>
            <a:off x="2189446" y="5313754"/>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Tán cây 3.1">
            <a:extLst>
              <a:ext uri="{FF2B5EF4-FFF2-40B4-BE49-F238E27FC236}">
                <a16:creationId xmlns:a16="http://schemas.microsoft.com/office/drawing/2014/main" id="{04FF82F8-86A0-4B2B-AB5E-F20CE7947B38}"/>
              </a:ext>
            </a:extLst>
          </p:cNvPr>
          <p:cNvSpPr/>
          <p:nvPr/>
        </p:nvSpPr>
        <p:spPr>
          <a:xfrm>
            <a:off x="813590" y="4840058"/>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Thân cây 3.1">
            <a:extLst>
              <a:ext uri="{FF2B5EF4-FFF2-40B4-BE49-F238E27FC236}">
                <a16:creationId xmlns:a16="http://schemas.microsoft.com/office/drawing/2014/main" id="{1163A486-810B-423A-B101-6C89749977D5}"/>
              </a:ext>
            </a:extLst>
          </p:cNvPr>
          <p:cNvSpPr/>
          <p:nvPr/>
        </p:nvSpPr>
        <p:spPr>
          <a:xfrm>
            <a:off x="1056819" y="5185462"/>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12" name="Group 111">
            <a:extLst>
              <a:ext uri="{FF2B5EF4-FFF2-40B4-BE49-F238E27FC236}">
                <a16:creationId xmlns:a16="http://schemas.microsoft.com/office/drawing/2014/main" id="{7203FC14-0E18-45E2-9835-68B5D6A4C3BC}"/>
              </a:ext>
            </a:extLst>
          </p:cNvPr>
          <p:cNvGrpSpPr/>
          <p:nvPr/>
        </p:nvGrpSpPr>
        <p:grpSpPr>
          <a:xfrm>
            <a:off x="-919193" y="3977322"/>
            <a:ext cx="598732" cy="598732"/>
            <a:chOff x="5131700" y="2553809"/>
            <a:chExt cx="598732" cy="598732"/>
          </a:xfrm>
        </p:grpSpPr>
        <p:sp>
          <p:nvSpPr>
            <p:cNvPr id="113" name="Oval 112">
              <a:extLst>
                <a:ext uri="{FF2B5EF4-FFF2-40B4-BE49-F238E27FC236}">
                  <a16:creationId xmlns:a16="http://schemas.microsoft.com/office/drawing/2014/main" id="{C63FB5E9-4AE3-408A-B52B-7420837C4C00}"/>
                </a:ext>
              </a:extLst>
            </p:cNvPr>
            <p:cNvSpPr/>
            <p:nvPr/>
          </p:nvSpPr>
          <p:spPr>
            <a:xfrm>
              <a:off x="5131700" y="2553809"/>
              <a:ext cx="598732" cy="598732"/>
            </a:xfrm>
            <a:prstGeom prst="ellipse">
              <a:avLst/>
            </a:prstGeom>
            <a:gradFill flip="none" rotWithShape="1">
              <a:gsLst>
                <a:gs pos="48000">
                  <a:srgbClr val="DACD00">
                    <a:alpha val="79000"/>
                  </a:srgbClr>
                </a:gs>
                <a:gs pos="0">
                  <a:srgbClr val="FFFF00"/>
                </a:gs>
                <a:gs pos="100000">
                  <a:schemeClr val="accent4">
                    <a:alpha val="0"/>
                    <a:lumMod val="6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Chord 114">
              <a:extLst>
                <a:ext uri="{FF2B5EF4-FFF2-40B4-BE49-F238E27FC236}">
                  <a16:creationId xmlns:a16="http://schemas.microsoft.com/office/drawing/2014/main" id="{3994B86F-8B77-46DF-9A9B-17780C3C3D8F}"/>
                </a:ext>
              </a:extLst>
            </p:cNvPr>
            <p:cNvSpPr/>
            <p:nvPr/>
          </p:nvSpPr>
          <p:spPr>
            <a:xfrm rot="17810049" flipH="1">
              <a:off x="5414575"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Chord 115">
              <a:extLst>
                <a:ext uri="{FF2B5EF4-FFF2-40B4-BE49-F238E27FC236}">
                  <a16:creationId xmlns:a16="http://schemas.microsoft.com/office/drawing/2014/main" id="{AEB873CE-D4B6-4232-BAB6-BEE751C86F9E}"/>
                </a:ext>
              </a:extLst>
            </p:cNvPr>
            <p:cNvSpPr/>
            <p:nvPr/>
          </p:nvSpPr>
          <p:spPr>
            <a:xfrm rot="3789951">
              <a:off x="5333290"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Oval 131">
              <a:extLst>
                <a:ext uri="{FF2B5EF4-FFF2-40B4-BE49-F238E27FC236}">
                  <a16:creationId xmlns:a16="http://schemas.microsoft.com/office/drawing/2014/main" id="{CACC2460-ECD8-4B37-BD58-AC54443E81A3}"/>
                </a:ext>
              </a:extLst>
            </p:cNvPr>
            <p:cNvSpPr/>
            <p:nvPr/>
          </p:nvSpPr>
          <p:spPr>
            <a:xfrm>
              <a:off x="5390424" y="2841350"/>
              <a:ext cx="81284" cy="81284"/>
            </a:xfrm>
            <a:prstGeom prst="ellipse">
              <a:avLst/>
            </a:prstGeom>
            <a:solidFill>
              <a:srgbClr val="FFFF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73" name="Tán cây 2.2">
            <a:extLst>
              <a:ext uri="{FF2B5EF4-FFF2-40B4-BE49-F238E27FC236}">
                <a16:creationId xmlns:a16="http://schemas.microsoft.com/office/drawing/2014/main" id="{EF053605-A273-4C2A-B32A-79488A7CC6B5}"/>
              </a:ext>
            </a:extLst>
          </p:cNvPr>
          <p:cNvSpPr/>
          <p:nvPr/>
        </p:nvSpPr>
        <p:spPr>
          <a:xfrm>
            <a:off x="9653557" y="2989186"/>
            <a:ext cx="1573252" cy="2236325"/>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Thân cây 2.2">
            <a:extLst>
              <a:ext uri="{FF2B5EF4-FFF2-40B4-BE49-F238E27FC236}">
                <a16:creationId xmlns:a16="http://schemas.microsoft.com/office/drawing/2014/main" id="{0957DDCB-0612-479A-862C-149FC8E1F01F}"/>
              </a:ext>
            </a:extLst>
          </p:cNvPr>
          <p:cNvSpPr/>
          <p:nvPr/>
        </p:nvSpPr>
        <p:spPr>
          <a:xfrm>
            <a:off x="10267814" y="4219431"/>
            <a:ext cx="307605" cy="1674794"/>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Tán cây 1.2">
            <a:extLst>
              <a:ext uri="{FF2B5EF4-FFF2-40B4-BE49-F238E27FC236}">
                <a16:creationId xmlns:a16="http://schemas.microsoft.com/office/drawing/2014/main" id="{355D9552-47B1-47A8-94EB-39329276CB81}"/>
              </a:ext>
            </a:extLst>
          </p:cNvPr>
          <p:cNvSpPr/>
          <p:nvPr/>
        </p:nvSpPr>
        <p:spPr>
          <a:xfrm>
            <a:off x="10394607" y="2211493"/>
            <a:ext cx="1930748" cy="2599290"/>
          </a:xfrm>
          <a:custGeom>
            <a:avLst/>
            <a:gdLst>
              <a:gd name="connsiteX0" fmla="*/ 878002 w 1930748"/>
              <a:gd name="connsiteY0" fmla="*/ 2543954 h 2599290"/>
              <a:gd name="connsiteX1" fmla="*/ 852950 w 1930748"/>
              <a:gd name="connsiteY1" fmla="*/ 2343538 h 2599290"/>
              <a:gd name="connsiteX2" fmla="*/ 389487 w 1930748"/>
              <a:gd name="connsiteY2" fmla="*/ 2581532 h 2599290"/>
              <a:gd name="connsiteX3" fmla="*/ 214122 w 1930748"/>
              <a:gd name="connsiteY3" fmla="*/ 2230804 h 2599290"/>
              <a:gd name="connsiteX4" fmla="*/ 1180 w 1930748"/>
              <a:gd name="connsiteY4" fmla="*/ 1829971 h 2599290"/>
              <a:gd name="connsiteX5" fmla="*/ 314331 w 1930748"/>
              <a:gd name="connsiteY5" fmla="*/ 1642080 h 2599290"/>
              <a:gd name="connsiteX6" fmla="*/ 1180 w 1930748"/>
              <a:gd name="connsiteY6" fmla="*/ 1291352 h 2599290"/>
              <a:gd name="connsiteX7" fmla="*/ 264227 w 1930748"/>
              <a:gd name="connsiteY7" fmla="*/ 840415 h 2599290"/>
              <a:gd name="connsiteX8" fmla="*/ 289279 w 1930748"/>
              <a:gd name="connsiteY8" fmla="*/ 389478 h 2599290"/>
              <a:gd name="connsiteX9" fmla="*/ 640007 w 1930748"/>
              <a:gd name="connsiteY9" fmla="*/ 364426 h 2599290"/>
              <a:gd name="connsiteX10" fmla="*/ 965684 w 1930748"/>
              <a:gd name="connsiteY10" fmla="*/ 1171 h 2599290"/>
              <a:gd name="connsiteX11" fmla="*/ 1328939 w 1930748"/>
              <a:gd name="connsiteY11" fmla="*/ 502212 h 2599290"/>
              <a:gd name="connsiteX12" fmla="*/ 1767350 w 1930748"/>
              <a:gd name="connsiteY12" fmla="*/ 677576 h 2599290"/>
              <a:gd name="connsiteX13" fmla="*/ 1642090 w 1930748"/>
              <a:gd name="connsiteY13" fmla="*/ 1153565 h 2599290"/>
              <a:gd name="connsiteX14" fmla="*/ 1930188 w 1930748"/>
              <a:gd name="connsiteY14" fmla="*/ 1642080 h 2599290"/>
              <a:gd name="connsiteX15" fmla="*/ 1554407 w 1930748"/>
              <a:gd name="connsiteY15" fmla="*/ 1955231 h 2599290"/>
              <a:gd name="connsiteX16" fmla="*/ 1767350 w 1930748"/>
              <a:gd name="connsiteY16" fmla="*/ 2418694 h 2599290"/>
              <a:gd name="connsiteX17" fmla="*/ 1203679 w 1930748"/>
              <a:gd name="connsiteY17" fmla="*/ 2594059 h 2599290"/>
              <a:gd name="connsiteX18" fmla="*/ 878002 w 1930748"/>
              <a:gd name="connsiteY18" fmla="*/ 2543954 h 25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0748" h="2599290">
                <a:moveTo>
                  <a:pt x="878002" y="2543954"/>
                </a:moveTo>
                <a:cubicBezTo>
                  <a:pt x="819547" y="2502201"/>
                  <a:pt x="934369" y="2337275"/>
                  <a:pt x="852950" y="2343538"/>
                </a:cubicBezTo>
                <a:cubicBezTo>
                  <a:pt x="771531" y="2349801"/>
                  <a:pt x="495958" y="2600321"/>
                  <a:pt x="389487" y="2581532"/>
                </a:cubicBezTo>
                <a:cubicBezTo>
                  <a:pt x="283016" y="2562743"/>
                  <a:pt x="278840" y="2356064"/>
                  <a:pt x="214122" y="2230804"/>
                </a:cubicBezTo>
                <a:cubicBezTo>
                  <a:pt x="149404" y="2105544"/>
                  <a:pt x="-15522" y="1928092"/>
                  <a:pt x="1180" y="1829971"/>
                </a:cubicBezTo>
                <a:cubicBezTo>
                  <a:pt x="17881" y="1731850"/>
                  <a:pt x="314331" y="1731850"/>
                  <a:pt x="314331" y="1642080"/>
                </a:cubicBezTo>
                <a:cubicBezTo>
                  <a:pt x="314331" y="1552310"/>
                  <a:pt x="9531" y="1424963"/>
                  <a:pt x="1180" y="1291352"/>
                </a:cubicBezTo>
                <a:cubicBezTo>
                  <a:pt x="-7171" y="1157741"/>
                  <a:pt x="216210" y="990727"/>
                  <a:pt x="264227" y="840415"/>
                </a:cubicBezTo>
                <a:cubicBezTo>
                  <a:pt x="312244" y="690103"/>
                  <a:pt x="226649" y="468809"/>
                  <a:pt x="289279" y="389478"/>
                </a:cubicBezTo>
                <a:cubicBezTo>
                  <a:pt x="351909" y="310147"/>
                  <a:pt x="527273" y="429144"/>
                  <a:pt x="640007" y="364426"/>
                </a:cubicBezTo>
                <a:cubicBezTo>
                  <a:pt x="752741" y="299708"/>
                  <a:pt x="850862" y="-21793"/>
                  <a:pt x="965684" y="1171"/>
                </a:cubicBezTo>
                <a:cubicBezTo>
                  <a:pt x="1080506" y="24135"/>
                  <a:pt x="1195328" y="389478"/>
                  <a:pt x="1328939" y="502212"/>
                </a:cubicBezTo>
                <a:cubicBezTo>
                  <a:pt x="1462550" y="614946"/>
                  <a:pt x="1715158" y="569017"/>
                  <a:pt x="1767350" y="677576"/>
                </a:cubicBezTo>
                <a:cubicBezTo>
                  <a:pt x="1819542" y="786135"/>
                  <a:pt x="1614950" y="992814"/>
                  <a:pt x="1642090" y="1153565"/>
                </a:cubicBezTo>
                <a:cubicBezTo>
                  <a:pt x="1669230" y="1314316"/>
                  <a:pt x="1944802" y="1508469"/>
                  <a:pt x="1930188" y="1642080"/>
                </a:cubicBezTo>
                <a:cubicBezTo>
                  <a:pt x="1915574" y="1775691"/>
                  <a:pt x="1581547" y="1825795"/>
                  <a:pt x="1554407" y="1955231"/>
                </a:cubicBezTo>
                <a:cubicBezTo>
                  <a:pt x="1527267" y="2084667"/>
                  <a:pt x="1825805" y="2312223"/>
                  <a:pt x="1767350" y="2418694"/>
                </a:cubicBezTo>
                <a:cubicBezTo>
                  <a:pt x="1708895" y="2525165"/>
                  <a:pt x="1345641" y="2577358"/>
                  <a:pt x="1203679" y="2594059"/>
                </a:cubicBezTo>
                <a:cubicBezTo>
                  <a:pt x="1061717" y="2610760"/>
                  <a:pt x="936457" y="2585707"/>
                  <a:pt x="878002" y="254395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Thân cây 1.2">
            <a:extLst>
              <a:ext uri="{FF2B5EF4-FFF2-40B4-BE49-F238E27FC236}">
                <a16:creationId xmlns:a16="http://schemas.microsoft.com/office/drawing/2014/main" id="{F140235B-DF54-4AB5-B55D-82A796FC757F}"/>
              </a:ext>
            </a:extLst>
          </p:cNvPr>
          <p:cNvSpPr/>
          <p:nvPr/>
        </p:nvSpPr>
        <p:spPr>
          <a:xfrm>
            <a:off x="11102790" y="3246061"/>
            <a:ext cx="307605" cy="2693096"/>
          </a:xfrm>
          <a:custGeom>
            <a:avLst/>
            <a:gdLst>
              <a:gd name="connsiteX0" fmla="*/ 37578 w 450937"/>
              <a:gd name="connsiteY0" fmla="*/ 2642992 h 2693096"/>
              <a:gd name="connsiteX1" fmla="*/ 112734 w 450937"/>
              <a:gd name="connsiteY1" fmla="*/ 1465545 h 2693096"/>
              <a:gd name="connsiteX2" fmla="*/ 0 w 450937"/>
              <a:gd name="connsiteY2" fmla="*/ 413359 h 2693096"/>
              <a:gd name="connsiteX3" fmla="*/ 162838 w 450937"/>
              <a:gd name="connsiteY3" fmla="*/ 1027134 h 2693096"/>
              <a:gd name="connsiteX4" fmla="*/ 200416 w 450937"/>
              <a:gd name="connsiteY4" fmla="*/ 0 h 2693096"/>
              <a:gd name="connsiteX5" fmla="*/ 275573 w 450937"/>
              <a:gd name="connsiteY5" fmla="*/ 1089764 h 2693096"/>
              <a:gd name="connsiteX6" fmla="*/ 450937 w 450937"/>
              <a:gd name="connsiteY6" fmla="*/ 563671 h 2693096"/>
              <a:gd name="connsiteX7" fmla="*/ 325677 w 450937"/>
              <a:gd name="connsiteY7" fmla="*/ 1528175 h 2693096"/>
              <a:gd name="connsiteX8" fmla="*/ 388307 w 450937"/>
              <a:gd name="connsiteY8" fmla="*/ 2693096 h 2693096"/>
              <a:gd name="connsiteX9" fmla="*/ 37578 w 450937"/>
              <a:gd name="connsiteY9" fmla="*/ 2642992 h 269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37" h="2693096">
                <a:moveTo>
                  <a:pt x="37578" y="2642992"/>
                </a:moveTo>
                <a:lnTo>
                  <a:pt x="112734" y="1465545"/>
                </a:lnTo>
                <a:lnTo>
                  <a:pt x="0" y="413359"/>
                </a:lnTo>
                <a:lnTo>
                  <a:pt x="162838" y="1027134"/>
                </a:lnTo>
                <a:lnTo>
                  <a:pt x="200416" y="0"/>
                </a:lnTo>
                <a:lnTo>
                  <a:pt x="275573" y="1089764"/>
                </a:lnTo>
                <a:lnTo>
                  <a:pt x="450937" y="563671"/>
                </a:lnTo>
                <a:lnTo>
                  <a:pt x="325677" y="1528175"/>
                </a:lnTo>
                <a:lnTo>
                  <a:pt x="388307" y="2693096"/>
                </a:lnTo>
                <a:lnTo>
                  <a:pt x="37578" y="264299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Rectangle 5">
            <a:extLst>
              <a:ext uri="{FF2B5EF4-FFF2-40B4-BE49-F238E27FC236}">
                <a16:creationId xmlns:a16="http://schemas.microsoft.com/office/drawing/2014/main" id="{F5125BF3-5A1E-4915-8A7D-28BA53E70BDB}"/>
              </a:ext>
            </a:extLst>
          </p:cNvPr>
          <p:cNvSpPr/>
          <p:nvPr/>
        </p:nvSpPr>
        <p:spPr>
          <a:xfrm>
            <a:off x="1468386" y="5705073"/>
            <a:ext cx="11227966"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TextBox 33">
            <a:extLst>
              <a:ext uri="{FF2B5EF4-FFF2-40B4-BE49-F238E27FC236}">
                <a16:creationId xmlns:a16="http://schemas.microsoft.com/office/drawing/2014/main" id="{D25583E5-A601-4B83-A04E-85F75E00A163}"/>
              </a:ext>
            </a:extLst>
          </p:cNvPr>
          <p:cNvSpPr txBox="1"/>
          <p:nvPr/>
        </p:nvSpPr>
        <p:spPr>
          <a:xfrm>
            <a:off x="2573582" y="424884"/>
            <a:ext cx="6978758" cy="570990"/>
          </a:xfrm>
          <a:prstGeom prst="rect">
            <a:avLst/>
          </a:prstGeom>
          <a:noFill/>
        </p:spPr>
        <p:txBody>
          <a:bodyPr wrap="square">
            <a:spAutoFit/>
          </a:bodyPr>
          <a:lstStyle/>
          <a:p>
            <a:pPr lvl="1" algn="just" fontAlgn="base">
              <a:lnSpc>
                <a:spcPct val="150000"/>
              </a:lnSpc>
              <a:spcBef>
                <a:spcPts val="600"/>
              </a:spcBef>
              <a:spcAft>
                <a:spcPts val="600"/>
              </a:spcAft>
              <a:buClr>
                <a:srgbClr val="000000"/>
              </a:buClr>
            </a:pP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Khó</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khăn</a:t>
            </a:r>
            <a:r>
              <a:rPr lang="en-US" sz="24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điều</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kiện</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x</a:t>
            </a:r>
            <a:r>
              <a:rPr lang="en-US" sz="2400" b="1" err="1">
                <a:solidFill>
                  <a:srgbClr val="82D7EF"/>
                </a:solidFill>
                <a:latin typeface="Tahoma" panose="020B0604030504040204" pitchFamily="34" charset="0"/>
                <a:ea typeface="Tahoma" panose="020B0604030504040204" pitchFamily="34" charset="0"/>
                <a:cs typeface="Tahoma" panose="020B0604030504040204" pitchFamily="34" charset="0"/>
              </a:rPr>
              <a:t>ã</a:t>
            </a:r>
            <a:r>
              <a:rPr lang="en-US" sz="2400" b="1">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82D7EF"/>
                </a:solidFill>
                <a:latin typeface="Tahoma" panose="020B0604030504040204" pitchFamily="34" charset="0"/>
                <a:ea typeface="Tahoma" panose="020B0604030504040204" pitchFamily="34" charset="0"/>
                <a:cs typeface="Tahoma" panose="020B0604030504040204" pitchFamily="34" charset="0"/>
              </a:rPr>
              <a:t>hội</a:t>
            </a:r>
            <a:r>
              <a:rPr lang="en-US" sz="2400" b="1">
                <a:solidFill>
                  <a:srgbClr val="82D7EF"/>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Nam</a:t>
            </a:r>
          </a:p>
        </p:txBody>
      </p:sp>
      <p:sp>
        <p:nvSpPr>
          <p:cNvPr id="117" name="TextBox 116">
            <a:extLst>
              <a:ext uri="{FF2B5EF4-FFF2-40B4-BE49-F238E27FC236}">
                <a16:creationId xmlns:a16="http://schemas.microsoft.com/office/drawing/2014/main" id="{FE90D5EC-1401-495A-BA61-6C0D100B524A}"/>
              </a:ext>
            </a:extLst>
          </p:cNvPr>
          <p:cNvSpPr txBox="1"/>
          <p:nvPr/>
        </p:nvSpPr>
        <p:spPr>
          <a:xfrm>
            <a:off x="2416207" y="1315963"/>
            <a:ext cx="7639594" cy="2781339"/>
          </a:xfrm>
          <a:prstGeom prst="rect">
            <a:avLst/>
          </a:prstGeom>
          <a:noFill/>
        </p:spPr>
        <p:txBody>
          <a:bodyPr wrap="square">
            <a:spAutoFit/>
          </a:bodyPr>
          <a:lstStyle/>
          <a:p>
            <a:pPr marL="285750" indent="-285750" algn="just">
              <a:lnSpc>
                <a:spcPct val="200000"/>
              </a:lnSpc>
              <a:spcBef>
                <a:spcPts val="600"/>
              </a:spcBef>
              <a:spcAft>
                <a:spcPts val="600"/>
              </a:spcAft>
              <a:buFont typeface="Arial" panose="020B0604020202020204" pitchFamily="34" charset="0"/>
              <a:buChar char="•"/>
            </a:pP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cư</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phân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bố</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không</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đồng</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đều</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đông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ở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thành</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thị</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thưa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thớt</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vùng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sâu</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vùng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xa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a:t>
            </a:r>
            <a:endParaRPr lang="vi-VN" sz="16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Arial" panose="020B0604020202020204" pitchFamily="34" charset="0"/>
              <a:buChar char="•"/>
            </a:pP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Người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ở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vùng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thiểu</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số</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không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có</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điều</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kiện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kết</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nối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xã</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600">
                <a:solidFill>
                  <a:schemeClr val="bg1"/>
                </a:solidFill>
                <a:latin typeface="Tahoma" panose="020B0604030504040204" pitchFamily="34" charset="0"/>
                <a:ea typeface="Tahoma" panose="020B0604030504040204" pitchFamily="34" charset="0"/>
                <a:cs typeface="Tahoma" panose="020B0604030504040204" pitchFamily="34" charset="0"/>
              </a:rPr>
              <a:t> -&gt;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lao</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động</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thủ</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công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Những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hủ</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tục</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lạc</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hậu</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vẫn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còn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tồn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endParaRPr lang="vi-VN" sz="16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Arial" panose="020B0604020202020204" pitchFamily="34" charset="0"/>
              <a:buChar char="•"/>
            </a:pPr>
            <a:r>
              <a:rPr lang="en-US" sz="1600" err="1">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ốc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già</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hóa</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số</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đang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có</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xu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hướng</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gia</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82D7EF"/>
                </a:solidFill>
                <a:effectLst/>
                <a:latin typeface="Tahoma" panose="020B0604030504040204" pitchFamily="34" charset="0"/>
                <a:ea typeface="Tahoma" panose="020B0604030504040204" pitchFamily="34" charset="0"/>
                <a:cs typeface="Tahoma" panose="020B0604030504040204" pitchFamily="34" charset="0"/>
              </a:rPr>
              <a:t>tăng</a:t>
            </a:r>
            <a:r>
              <a:rPr lang="en-US" sz="1600">
                <a:solidFill>
                  <a:srgbClr val="82D7EF"/>
                </a:solidFill>
                <a:effectLst/>
                <a:latin typeface="Tahoma" panose="020B0604030504040204" pitchFamily="34" charset="0"/>
                <a:ea typeface="Tahoma" panose="020B0604030504040204" pitchFamily="34" charset="0"/>
                <a:cs typeface="Tahoma" panose="020B0604030504040204" pitchFamily="34" charset="0"/>
              </a:rPr>
              <a:t> </a:t>
            </a:r>
            <a:endParaRPr lang="vi-VN" sz="1600">
              <a:solidFill>
                <a:srgbClr val="82D7EF"/>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118" name="Arrow: Chevron 117">
            <a:extLst>
              <a:ext uri="{FF2B5EF4-FFF2-40B4-BE49-F238E27FC236}">
                <a16:creationId xmlns:a16="http://schemas.microsoft.com/office/drawing/2014/main" id="{1C559B88-C0AE-4100-9FCD-134176D10DBB}"/>
              </a:ext>
            </a:extLst>
          </p:cNvPr>
          <p:cNvSpPr/>
          <p:nvPr/>
        </p:nvSpPr>
        <p:spPr>
          <a:xfrm rot="16200000">
            <a:off x="7620277" y="-9141177"/>
            <a:ext cx="927605" cy="1462970"/>
          </a:xfrm>
          <a:prstGeom prst="chevron">
            <a:avLst>
              <a:gd name="adj" fmla="val 48867"/>
            </a:avLst>
          </a:prstGeom>
          <a:solidFill>
            <a:srgbClr val="D9D9D9">
              <a:alpha val="56863"/>
            </a:srgbClr>
          </a:solidFill>
          <a:ln>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9" name="Arrow: Chevron 118">
            <a:extLst>
              <a:ext uri="{FF2B5EF4-FFF2-40B4-BE49-F238E27FC236}">
                <a16:creationId xmlns:a16="http://schemas.microsoft.com/office/drawing/2014/main" id="{D8759602-D938-4F68-BC8D-6C35B5E592A9}"/>
              </a:ext>
            </a:extLst>
          </p:cNvPr>
          <p:cNvSpPr/>
          <p:nvPr/>
        </p:nvSpPr>
        <p:spPr>
          <a:xfrm rot="16200000">
            <a:off x="3084335" y="-3731446"/>
            <a:ext cx="1212281" cy="1911947"/>
          </a:xfrm>
          <a:prstGeom prst="chevron">
            <a:avLst>
              <a:gd name="adj" fmla="val 48867"/>
            </a:avLst>
          </a:prstGeom>
          <a:solidFill>
            <a:srgbClr val="D9D9D9">
              <a:alpha val="56863"/>
            </a:srgbClr>
          </a:solidFill>
          <a:ln>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0" name="Arrow: Chevron 119">
            <a:extLst>
              <a:ext uri="{FF2B5EF4-FFF2-40B4-BE49-F238E27FC236}">
                <a16:creationId xmlns:a16="http://schemas.microsoft.com/office/drawing/2014/main" id="{D36B0793-71FE-4AE5-9B50-BBCBDB194584}"/>
              </a:ext>
            </a:extLst>
          </p:cNvPr>
          <p:cNvSpPr/>
          <p:nvPr/>
        </p:nvSpPr>
        <p:spPr>
          <a:xfrm rot="16200000">
            <a:off x="5509086" y="-2108821"/>
            <a:ext cx="1481019" cy="2335786"/>
          </a:xfrm>
          <a:prstGeom prst="chevron">
            <a:avLst>
              <a:gd name="adj" fmla="val 48867"/>
            </a:avLst>
          </a:prstGeom>
          <a:solidFill>
            <a:srgbClr val="D9D9D9">
              <a:alpha val="56863"/>
            </a:srgbClr>
          </a:solidFill>
          <a:ln>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1" name="Arrow: Chevron 120">
            <a:extLst>
              <a:ext uri="{FF2B5EF4-FFF2-40B4-BE49-F238E27FC236}">
                <a16:creationId xmlns:a16="http://schemas.microsoft.com/office/drawing/2014/main" id="{EA3FDC62-FFBE-43FB-866F-6EDDE8B51861}"/>
              </a:ext>
            </a:extLst>
          </p:cNvPr>
          <p:cNvSpPr/>
          <p:nvPr/>
        </p:nvSpPr>
        <p:spPr>
          <a:xfrm rot="16200000">
            <a:off x="10430110" y="-9743109"/>
            <a:ext cx="758144" cy="1195706"/>
          </a:xfrm>
          <a:prstGeom prst="chevron">
            <a:avLst>
              <a:gd name="adj" fmla="val 48867"/>
            </a:avLst>
          </a:prstGeom>
          <a:solidFill>
            <a:srgbClr val="D9D9D9">
              <a:alpha val="56863"/>
            </a:srgbClr>
          </a:solidFill>
          <a:ln>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2" name="Arrow: Chevron 121">
            <a:extLst>
              <a:ext uri="{FF2B5EF4-FFF2-40B4-BE49-F238E27FC236}">
                <a16:creationId xmlns:a16="http://schemas.microsoft.com/office/drawing/2014/main" id="{5369FB87-B8EC-4EFA-99E8-288F3FF1FC75}"/>
              </a:ext>
            </a:extLst>
          </p:cNvPr>
          <p:cNvSpPr/>
          <p:nvPr/>
        </p:nvSpPr>
        <p:spPr>
          <a:xfrm rot="16200000">
            <a:off x="909488" y="-5827024"/>
            <a:ext cx="1481019" cy="2335786"/>
          </a:xfrm>
          <a:prstGeom prst="chevron">
            <a:avLst>
              <a:gd name="adj" fmla="val 48867"/>
            </a:avLst>
          </a:prstGeom>
          <a:solidFill>
            <a:srgbClr val="D9D9D9">
              <a:alpha val="56863"/>
            </a:srgbClr>
          </a:solidFill>
          <a:ln>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3" name="Arrow: Chevron 122">
            <a:extLst>
              <a:ext uri="{FF2B5EF4-FFF2-40B4-BE49-F238E27FC236}">
                <a16:creationId xmlns:a16="http://schemas.microsoft.com/office/drawing/2014/main" id="{11E83036-F5DA-4B6F-975C-FB61C2E6C05F}"/>
              </a:ext>
            </a:extLst>
          </p:cNvPr>
          <p:cNvSpPr/>
          <p:nvPr/>
        </p:nvSpPr>
        <p:spPr>
          <a:xfrm rot="16200000">
            <a:off x="9044667" y="-4696351"/>
            <a:ext cx="1796803" cy="2833824"/>
          </a:xfrm>
          <a:prstGeom prst="chevron">
            <a:avLst>
              <a:gd name="adj" fmla="val 48867"/>
            </a:avLst>
          </a:prstGeom>
          <a:solidFill>
            <a:srgbClr val="D9D9D9">
              <a:alpha val="56863"/>
            </a:srgbClr>
          </a:solidFill>
          <a:ln>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4" name="Arrow: Chevron 123">
            <a:extLst>
              <a:ext uri="{FF2B5EF4-FFF2-40B4-BE49-F238E27FC236}">
                <a16:creationId xmlns:a16="http://schemas.microsoft.com/office/drawing/2014/main" id="{3C9AA7D5-F77D-496F-BA50-6950BF44E03A}"/>
              </a:ext>
            </a:extLst>
          </p:cNvPr>
          <p:cNvSpPr/>
          <p:nvPr/>
        </p:nvSpPr>
        <p:spPr>
          <a:xfrm rot="16200000">
            <a:off x="4147006" y="-8016745"/>
            <a:ext cx="758144" cy="1195706"/>
          </a:xfrm>
          <a:prstGeom prst="chevron">
            <a:avLst>
              <a:gd name="adj" fmla="val 48867"/>
            </a:avLst>
          </a:prstGeom>
          <a:solidFill>
            <a:srgbClr val="D9D9D9">
              <a:alpha val="56863"/>
            </a:srgbClr>
          </a:solidFill>
          <a:ln>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5" name="Arrow: Chevron 124">
            <a:extLst>
              <a:ext uri="{FF2B5EF4-FFF2-40B4-BE49-F238E27FC236}">
                <a16:creationId xmlns:a16="http://schemas.microsoft.com/office/drawing/2014/main" id="{72BC0C09-24EE-4F49-8770-7D365A6BA8AA}"/>
              </a:ext>
            </a:extLst>
          </p:cNvPr>
          <p:cNvSpPr/>
          <p:nvPr/>
        </p:nvSpPr>
        <p:spPr>
          <a:xfrm rot="16200000">
            <a:off x="6624055" y="-7239063"/>
            <a:ext cx="758144" cy="1195706"/>
          </a:xfrm>
          <a:prstGeom prst="chevron">
            <a:avLst>
              <a:gd name="adj" fmla="val 48867"/>
            </a:avLst>
          </a:prstGeom>
          <a:solidFill>
            <a:srgbClr val="D9D9D9">
              <a:alpha val="56863"/>
            </a:srgbClr>
          </a:solidFill>
          <a:ln>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6" name="Arrow: Chevron 125">
            <a:extLst>
              <a:ext uri="{FF2B5EF4-FFF2-40B4-BE49-F238E27FC236}">
                <a16:creationId xmlns:a16="http://schemas.microsoft.com/office/drawing/2014/main" id="{394D60B8-20F7-43D2-AECE-A2C70DC9D87E}"/>
              </a:ext>
            </a:extLst>
          </p:cNvPr>
          <p:cNvSpPr/>
          <p:nvPr/>
        </p:nvSpPr>
        <p:spPr>
          <a:xfrm rot="16200000">
            <a:off x="2564895" y="-6707671"/>
            <a:ext cx="758144" cy="1195706"/>
          </a:xfrm>
          <a:prstGeom prst="chevron">
            <a:avLst>
              <a:gd name="adj" fmla="val 48867"/>
            </a:avLst>
          </a:prstGeom>
          <a:solidFill>
            <a:srgbClr val="D9D9D9">
              <a:alpha val="56863"/>
            </a:srgbClr>
          </a:solidFill>
          <a:ln>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27" name="Rectangle 126">
            <a:extLst>
              <a:ext uri="{FF2B5EF4-FFF2-40B4-BE49-F238E27FC236}">
                <a16:creationId xmlns:a16="http://schemas.microsoft.com/office/drawing/2014/main" id="{DA190F0D-425F-4114-B20D-C1E337EB1C83}"/>
              </a:ext>
            </a:extLst>
          </p:cNvPr>
          <p:cNvSpPr/>
          <p:nvPr/>
        </p:nvSpPr>
        <p:spPr>
          <a:xfrm rot="13410198">
            <a:off x="6378720" y="-1459377"/>
            <a:ext cx="1036895" cy="1036895"/>
          </a:xfrm>
          <a:prstGeom prst="rect">
            <a:avLst/>
          </a:prstGeom>
          <a:noFill/>
          <a:ln w="57150">
            <a:solidFill>
              <a:srgbClr val="3A9C9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a:t>
            </a:r>
            <a:endParaRPr lang="vi-VN"/>
          </a:p>
        </p:txBody>
      </p:sp>
      <p:sp>
        <p:nvSpPr>
          <p:cNvPr id="130" name="Rectangle 129">
            <a:extLst>
              <a:ext uri="{FF2B5EF4-FFF2-40B4-BE49-F238E27FC236}">
                <a16:creationId xmlns:a16="http://schemas.microsoft.com/office/drawing/2014/main" id="{D7312FAD-7AA6-4E2C-916D-7E611811BF67}"/>
              </a:ext>
            </a:extLst>
          </p:cNvPr>
          <p:cNvSpPr/>
          <p:nvPr/>
        </p:nvSpPr>
        <p:spPr>
          <a:xfrm rot="13417942">
            <a:off x="-608446" y="-803202"/>
            <a:ext cx="496911" cy="496911"/>
          </a:xfrm>
          <a:prstGeom prst="rect">
            <a:avLst/>
          </a:prstGeom>
          <a:solidFill>
            <a:srgbClr val="225C58"/>
          </a:solid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Rectangle 130">
            <a:extLst>
              <a:ext uri="{FF2B5EF4-FFF2-40B4-BE49-F238E27FC236}">
                <a16:creationId xmlns:a16="http://schemas.microsoft.com/office/drawing/2014/main" id="{EB3045B9-FA87-4E4B-881C-3AD23DE1B665}"/>
              </a:ext>
            </a:extLst>
          </p:cNvPr>
          <p:cNvSpPr/>
          <p:nvPr/>
        </p:nvSpPr>
        <p:spPr>
          <a:xfrm rot="13477721">
            <a:off x="-1922079" y="-3276459"/>
            <a:ext cx="496911" cy="496911"/>
          </a:xfrm>
          <a:prstGeom prst="rect">
            <a:avLst/>
          </a:prstGeom>
          <a:solidFill>
            <a:schemeClr val="bg1">
              <a:lumMod val="75000"/>
            </a:schemeClr>
          </a:solidFill>
          <a:ln w="28575">
            <a:solidFill>
              <a:srgbClr val="44F5FE"/>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3" name="Rectangle 132">
            <a:extLst>
              <a:ext uri="{FF2B5EF4-FFF2-40B4-BE49-F238E27FC236}">
                <a16:creationId xmlns:a16="http://schemas.microsoft.com/office/drawing/2014/main" id="{F2F7B899-0714-4531-9714-68B9CA5DA222}"/>
              </a:ext>
            </a:extLst>
          </p:cNvPr>
          <p:cNvSpPr/>
          <p:nvPr/>
        </p:nvSpPr>
        <p:spPr>
          <a:xfrm rot="13552763">
            <a:off x="5489024" y="-529285"/>
            <a:ext cx="459020" cy="416414"/>
          </a:xfrm>
          <a:prstGeom prst="rect">
            <a:avLst/>
          </a:prstGeom>
          <a:noFill/>
          <a:ln w="28575">
            <a:solidFill>
              <a:srgbClr val="D9D9D9"/>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34" name="Group 133">
            <a:extLst>
              <a:ext uri="{FF2B5EF4-FFF2-40B4-BE49-F238E27FC236}">
                <a16:creationId xmlns:a16="http://schemas.microsoft.com/office/drawing/2014/main" id="{5B9AEDA7-46BF-454B-BAC0-07B85E087D99}"/>
              </a:ext>
            </a:extLst>
          </p:cNvPr>
          <p:cNvGrpSpPr/>
          <p:nvPr/>
        </p:nvGrpSpPr>
        <p:grpSpPr>
          <a:xfrm>
            <a:off x="5530547" y="4714282"/>
            <a:ext cx="306072" cy="1405839"/>
            <a:chOff x="4470189" y="4688431"/>
            <a:chExt cx="439924" cy="2169569"/>
          </a:xfrm>
          <a:solidFill>
            <a:srgbClr val="000000"/>
          </a:solidFill>
        </p:grpSpPr>
        <p:sp>
          <p:nvSpPr>
            <p:cNvPr id="135" name="Teardrop 134">
              <a:extLst>
                <a:ext uri="{FF2B5EF4-FFF2-40B4-BE49-F238E27FC236}">
                  <a16:creationId xmlns:a16="http://schemas.microsoft.com/office/drawing/2014/main" id="{288000F9-B774-42A6-BB41-C14A844CD85C}"/>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Rectangle 135">
              <a:extLst>
                <a:ext uri="{FF2B5EF4-FFF2-40B4-BE49-F238E27FC236}">
                  <a16:creationId xmlns:a16="http://schemas.microsoft.com/office/drawing/2014/main" id="{0E5C07D8-A1B6-4394-A49C-15ACE0F5C641}"/>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Rectangle 136">
              <a:extLst>
                <a:ext uri="{FF2B5EF4-FFF2-40B4-BE49-F238E27FC236}">
                  <a16:creationId xmlns:a16="http://schemas.microsoft.com/office/drawing/2014/main" id="{32A98F7F-C5A7-4F46-AC02-085303E01D2A}"/>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Rectangle 137">
              <a:extLst>
                <a:ext uri="{FF2B5EF4-FFF2-40B4-BE49-F238E27FC236}">
                  <a16:creationId xmlns:a16="http://schemas.microsoft.com/office/drawing/2014/main" id="{A084F1BB-2BF8-4642-8D8F-F066CD0A1738}"/>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9" name="Rectangle 138">
              <a:extLst>
                <a:ext uri="{FF2B5EF4-FFF2-40B4-BE49-F238E27FC236}">
                  <a16:creationId xmlns:a16="http://schemas.microsoft.com/office/drawing/2014/main" id="{C3995DD3-0868-450D-91CB-1B84AE651E35}"/>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0" name="Rectangle 139">
              <a:extLst>
                <a:ext uri="{FF2B5EF4-FFF2-40B4-BE49-F238E27FC236}">
                  <a16:creationId xmlns:a16="http://schemas.microsoft.com/office/drawing/2014/main" id="{B5354C81-1BAB-4661-842E-7B1AFFA81407}"/>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Block Arc 140">
              <a:extLst>
                <a:ext uri="{FF2B5EF4-FFF2-40B4-BE49-F238E27FC236}">
                  <a16:creationId xmlns:a16="http://schemas.microsoft.com/office/drawing/2014/main" id="{5B41838E-9652-4F3F-810B-06434A8E4042}"/>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42" name="Block Arc 141">
              <a:extLst>
                <a:ext uri="{FF2B5EF4-FFF2-40B4-BE49-F238E27FC236}">
                  <a16:creationId xmlns:a16="http://schemas.microsoft.com/office/drawing/2014/main" id="{53B353E2-72E3-442C-B0E9-AF4526DD4C5B}"/>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pic>
        <p:nvPicPr>
          <p:cNvPr id="143" name="Graphic 142" descr="Succulent with solid fill">
            <a:extLst>
              <a:ext uri="{FF2B5EF4-FFF2-40B4-BE49-F238E27FC236}">
                <a16:creationId xmlns:a16="http://schemas.microsoft.com/office/drawing/2014/main" id="{075D3A66-57B2-4673-9873-6B0F2C2CF6B2}"/>
              </a:ext>
            </a:extLst>
          </p:cNvPr>
          <p:cNvPicPr>
            <a:picLocks noChangeAspect="1"/>
          </p:cNvPicPr>
          <p:nvPr/>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2901271" y="5842585"/>
            <a:ext cx="443926" cy="443926"/>
          </a:xfrm>
          <a:prstGeom prst="rect">
            <a:avLst/>
          </a:prstGeom>
        </p:spPr>
      </p:pic>
      <p:sp>
        <p:nvSpPr>
          <p:cNvPr id="75" name="Tán cây 2">
            <a:extLst>
              <a:ext uri="{FF2B5EF4-FFF2-40B4-BE49-F238E27FC236}">
                <a16:creationId xmlns:a16="http://schemas.microsoft.com/office/drawing/2014/main" id="{2E208DAF-BC3E-441A-8890-98A44C9E181D}"/>
              </a:ext>
            </a:extLst>
          </p:cNvPr>
          <p:cNvSpPr/>
          <p:nvPr/>
        </p:nvSpPr>
        <p:spPr>
          <a:xfrm>
            <a:off x="727496" y="2913957"/>
            <a:ext cx="1766850" cy="240905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05" name="Group 104">
            <a:extLst>
              <a:ext uri="{FF2B5EF4-FFF2-40B4-BE49-F238E27FC236}">
                <a16:creationId xmlns:a16="http://schemas.microsoft.com/office/drawing/2014/main" id="{F3050C76-66DB-40A4-81ED-288244F9AF71}"/>
              </a:ext>
            </a:extLst>
          </p:cNvPr>
          <p:cNvGrpSpPr/>
          <p:nvPr/>
        </p:nvGrpSpPr>
        <p:grpSpPr>
          <a:xfrm>
            <a:off x="-541933" y="2353009"/>
            <a:ext cx="598732" cy="598732"/>
            <a:chOff x="5131700" y="2553809"/>
            <a:chExt cx="598732" cy="598732"/>
          </a:xfrm>
        </p:grpSpPr>
        <p:sp>
          <p:nvSpPr>
            <p:cNvPr id="107" name="Oval 106">
              <a:extLst>
                <a:ext uri="{FF2B5EF4-FFF2-40B4-BE49-F238E27FC236}">
                  <a16:creationId xmlns:a16="http://schemas.microsoft.com/office/drawing/2014/main" id="{678C7FB2-49A7-44C6-B169-59F81E542C7F}"/>
                </a:ext>
              </a:extLst>
            </p:cNvPr>
            <p:cNvSpPr/>
            <p:nvPr/>
          </p:nvSpPr>
          <p:spPr>
            <a:xfrm>
              <a:off x="5131700" y="2553809"/>
              <a:ext cx="598732" cy="598732"/>
            </a:xfrm>
            <a:prstGeom prst="ellipse">
              <a:avLst/>
            </a:prstGeom>
            <a:gradFill flip="none" rotWithShape="1">
              <a:gsLst>
                <a:gs pos="48000">
                  <a:srgbClr val="DACD00">
                    <a:alpha val="79000"/>
                  </a:srgbClr>
                </a:gs>
                <a:gs pos="0">
                  <a:srgbClr val="FFFF00"/>
                </a:gs>
                <a:gs pos="100000">
                  <a:schemeClr val="accent4">
                    <a:alpha val="0"/>
                    <a:lumMod val="6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Chord 107">
              <a:extLst>
                <a:ext uri="{FF2B5EF4-FFF2-40B4-BE49-F238E27FC236}">
                  <a16:creationId xmlns:a16="http://schemas.microsoft.com/office/drawing/2014/main" id="{8B8F3107-0041-4CB1-8FC6-D790E4FAC05E}"/>
                </a:ext>
              </a:extLst>
            </p:cNvPr>
            <p:cNvSpPr/>
            <p:nvPr/>
          </p:nvSpPr>
          <p:spPr>
            <a:xfrm rot="17810049" flipH="1">
              <a:off x="5414575"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0" name="Chord 109">
              <a:extLst>
                <a:ext uri="{FF2B5EF4-FFF2-40B4-BE49-F238E27FC236}">
                  <a16:creationId xmlns:a16="http://schemas.microsoft.com/office/drawing/2014/main" id="{ACD33BC2-5113-4A97-ABBC-92D58D3C8AD7}"/>
                </a:ext>
              </a:extLst>
            </p:cNvPr>
            <p:cNvSpPr/>
            <p:nvPr/>
          </p:nvSpPr>
          <p:spPr>
            <a:xfrm rot="3789951">
              <a:off x="5333290" y="2812244"/>
              <a:ext cx="114267" cy="81863"/>
            </a:xfrm>
            <a:prstGeom prst="chord">
              <a:avLst>
                <a:gd name="adj1" fmla="val 21369858"/>
                <a:gd name="adj2" fmla="val 1818755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1" name="Oval 110">
              <a:extLst>
                <a:ext uri="{FF2B5EF4-FFF2-40B4-BE49-F238E27FC236}">
                  <a16:creationId xmlns:a16="http://schemas.microsoft.com/office/drawing/2014/main" id="{0A0D67AF-3FBC-42DE-ACF8-8BF4A923CC85}"/>
                </a:ext>
              </a:extLst>
            </p:cNvPr>
            <p:cNvSpPr/>
            <p:nvPr/>
          </p:nvSpPr>
          <p:spPr>
            <a:xfrm>
              <a:off x="5390424" y="2841350"/>
              <a:ext cx="81284" cy="81284"/>
            </a:xfrm>
            <a:prstGeom prst="ellipse">
              <a:avLst/>
            </a:prstGeom>
            <a:solidFill>
              <a:srgbClr val="FFFF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76" name="Thân cây 2">
            <a:extLst>
              <a:ext uri="{FF2B5EF4-FFF2-40B4-BE49-F238E27FC236}">
                <a16:creationId xmlns:a16="http://schemas.microsoft.com/office/drawing/2014/main" id="{11AFB771-205B-4BC8-AF11-9B55342841FC}"/>
              </a:ext>
            </a:extLst>
          </p:cNvPr>
          <p:cNvSpPr/>
          <p:nvPr/>
        </p:nvSpPr>
        <p:spPr>
          <a:xfrm>
            <a:off x="1505343" y="4065228"/>
            <a:ext cx="307605" cy="2081020"/>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Tán cây 1">
            <a:extLst>
              <a:ext uri="{FF2B5EF4-FFF2-40B4-BE49-F238E27FC236}">
                <a16:creationId xmlns:a16="http://schemas.microsoft.com/office/drawing/2014/main" id="{D9D25B0A-51CA-4F05-BC05-95863D9615FD}"/>
              </a:ext>
            </a:extLst>
          </p:cNvPr>
          <p:cNvSpPr/>
          <p:nvPr/>
        </p:nvSpPr>
        <p:spPr>
          <a:xfrm>
            <a:off x="-89277" y="2045721"/>
            <a:ext cx="1756373" cy="2886029"/>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Thân cây 1">
            <a:extLst>
              <a:ext uri="{FF2B5EF4-FFF2-40B4-BE49-F238E27FC236}">
                <a16:creationId xmlns:a16="http://schemas.microsoft.com/office/drawing/2014/main" id="{223D99EB-9B62-4AAE-B896-17ED0AA83315}"/>
              </a:ext>
            </a:extLst>
          </p:cNvPr>
          <p:cNvSpPr/>
          <p:nvPr/>
        </p:nvSpPr>
        <p:spPr>
          <a:xfrm>
            <a:off x="482104" y="3318825"/>
            <a:ext cx="407511" cy="2768252"/>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3" name="!!photo" descr="Định hướng bắt đầu từ tầm nhìn - Tạp chí Kiến Trúc">
            <a:extLst>
              <a:ext uri="{FF2B5EF4-FFF2-40B4-BE49-F238E27FC236}">
                <a16:creationId xmlns:a16="http://schemas.microsoft.com/office/drawing/2014/main" id="{6CF8516C-268A-498E-A8E2-DDA299DAA151}"/>
              </a:ext>
            </a:extLst>
          </p:cNvPr>
          <p:cNvPicPr>
            <a:picLocks noChangeAspect="1" noChangeArrowheads="1"/>
          </p:cNvPicPr>
          <p:nvPr/>
        </p:nvPicPr>
        <p:blipFill>
          <a:blip r:embed="rId8" cstate="email">
            <a:extLst>
              <a:ext uri="{28A0092B-C50C-407E-A947-70E740481C1C}">
                <a14:useLocalDpi xmlns:a14="http://schemas.microsoft.com/office/drawing/2010/main"/>
              </a:ext>
            </a:extLst>
          </a:blip>
          <a:srcRect/>
          <a:stretch>
            <a:fillRect/>
          </a:stretch>
        </p:blipFill>
        <p:spPr bwMode="auto">
          <a:xfrm rot="10800000">
            <a:off x="434483" y="-3259110"/>
            <a:ext cx="3162672" cy="3085071"/>
          </a:xfrm>
          <a:custGeom>
            <a:avLst/>
            <a:gdLst>
              <a:gd name="connsiteX0" fmla="*/ 1304978 w 2675607"/>
              <a:gd name="connsiteY0" fmla="*/ 0 h 2609957"/>
              <a:gd name="connsiteX1" fmla="*/ 1370628 w 2675607"/>
              <a:gd name="connsiteY1" fmla="*/ 0 h 2609957"/>
              <a:gd name="connsiteX2" fmla="*/ 2675607 w 2675607"/>
              <a:gd name="connsiteY2" fmla="*/ 1304979 h 2609957"/>
              <a:gd name="connsiteX3" fmla="*/ 1370628 w 2675607"/>
              <a:gd name="connsiteY3" fmla="*/ 2609957 h 2609957"/>
              <a:gd name="connsiteX4" fmla="*/ 1304978 w 2675607"/>
              <a:gd name="connsiteY4" fmla="*/ 2609957 h 2609957"/>
              <a:gd name="connsiteX5" fmla="*/ 0 w 2675607"/>
              <a:gd name="connsiteY5" fmla="*/ 1304979 h 260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607" h="2609957">
                <a:moveTo>
                  <a:pt x="1304978" y="0"/>
                </a:moveTo>
                <a:lnTo>
                  <a:pt x="1370628" y="0"/>
                </a:lnTo>
                <a:lnTo>
                  <a:pt x="2675607" y="1304979"/>
                </a:lnTo>
                <a:lnTo>
                  <a:pt x="1370628" y="2609957"/>
                </a:lnTo>
                <a:lnTo>
                  <a:pt x="1304978" y="2609957"/>
                </a:lnTo>
                <a:lnTo>
                  <a:pt x="0" y="1304979"/>
                </a:lnTo>
                <a:close/>
              </a:path>
            </a:pathLst>
          </a:custGeom>
          <a:noFill/>
          <a:ln w="28575">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6" name="Rectangle 5">
            <a:extLst>
              <a:ext uri="{FF2B5EF4-FFF2-40B4-BE49-F238E27FC236}">
                <a16:creationId xmlns:a16="http://schemas.microsoft.com/office/drawing/2014/main" id="{F103873C-8E27-4C96-A3C2-38B0135F079C}"/>
              </a:ext>
            </a:extLst>
          </p:cNvPr>
          <p:cNvSpPr/>
          <p:nvPr/>
        </p:nvSpPr>
        <p:spPr>
          <a:xfrm flipH="1">
            <a:off x="-806863" y="5705073"/>
            <a:ext cx="7090224" cy="3057659"/>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abc">
            <a:extLst>
              <a:ext uri="{FF2B5EF4-FFF2-40B4-BE49-F238E27FC236}">
                <a16:creationId xmlns:a16="http://schemas.microsoft.com/office/drawing/2014/main" id="{67F503DD-D31D-48F5-85BA-63307B02C02F}"/>
              </a:ext>
            </a:extLst>
          </p:cNvPr>
          <p:cNvSpPr/>
          <p:nvPr/>
        </p:nvSpPr>
        <p:spPr>
          <a:xfrm rot="3021410">
            <a:off x="2401750" y="-2919231"/>
            <a:ext cx="2200686" cy="2200686"/>
          </a:xfrm>
          <a:prstGeom prst="rect">
            <a:avLst/>
          </a:prstGeom>
          <a:noFill/>
          <a:ln w="57150">
            <a:solidFill>
              <a:schemeClr val="bg1">
                <a:lumMod val="75000"/>
              </a:schemeClr>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1437437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path" presetSubtype="0" repeatCount="indefinite" fill="hold" nodeType="withEffect">
                                  <p:stCondLst>
                                    <p:cond delay="0"/>
                                  </p:stCondLst>
                                  <p:childTnLst>
                                    <p:animMotion origin="layout" path="M 0.18112 -0.14143 C 0.24714 -0.14143 0.30091 -0.08796 0.30091 -0.02175 C 0.30091 0.04445 0.24714 0.09885 0.18112 0.09885 C 0.11511 0.09885 0.06159 0.04445 0.06172 -0.02175 C 0.06172 -0.08796 0.11511 -0.14143 0.18112 -0.14143 Z " pathEditMode="relative" rAng="0" ptsTypes="AAAAA">
                                      <p:cBhvr>
                                        <p:cTn id="6" dur="10000" spd="-100000" fill="hold"/>
                                        <p:tgtEl>
                                          <p:spTgt spid="98"/>
                                        </p:tgtEl>
                                        <p:attrNameLst>
                                          <p:attrName>ppt_x</p:attrName>
                                          <p:attrName>ppt_y</p:attrName>
                                        </p:attrNameLst>
                                      </p:cBhvr>
                                      <p:rCtr x="13" y="12014"/>
                                    </p:animMotion>
                                  </p:childTnLst>
                                </p:cTn>
                              </p:par>
                              <p:par>
                                <p:cTn id="7" presetID="1" presetClass="path" presetSubtype="0" repeatCount="indefinite" fill="hold" nodeType="withEffect">
                                  <p:stCondLst>
                                    <p:cond delay="0"/>
                                  </p:stCondLst>
                                  <p:childTnLst>
                                    <p:animMotion origin="layout" path="M 0.17448 0.03797 C 0.25664 0.03797 0.32396 0.08426 0.32396 0.14167 C 0.32396 0.19908 0.25664 0.24607 0.17448 0.24607 C 0.09232 0.24607 0.02565 0.19908 0.02578 0.14167 C 0.02578 0.08426 0.09232 0.03797 0.17448 0.03797 Z " pathEditMode="relative" rAng="0" ptsTypes="AAAAA">
                                      <p:cBhvr>
                                        <p:cTn id="8" dur="13000" fill="hold"/>
                                        <p:tgtEl>
                                          <p:spTgt spid="105"/>
                                        </p:tgtEl>
                                        <p:attrNameLst>
                                          <p:attrName>ppt_x</p:attrName>
                                          <p:attrName>ppt_y</p:attrName>
                                        </p:attrNameLst>
                                      </p:cBhvr>
                                      <p:rCtr x="26" y="10394"/>
                                    </p:animMotion>
                                  </p:childTnLst>
                                </p:cTn>
                              </p:par>
                              <p:par>
                                <p:cTn id="9" presetID="1" presetClass="path" presetSubtype="0" repeatCount="indefinite" fill="hold" nodeType="withEffect">
                                  <p:stCondLst>
                                    <p:cond delay="0"/>
                                  </p:stCondLst>
                                  <p:childTnLst>
                                    <p:animMotion origin="layout" path="M 0.48359 0.1294 C 0.48359 0.20718 0.42057 0.2706 0.34232 0.2706 C 0.26419 0.2706 0.19948 0.20718 0.19948 0.1294 C 0.19948 0.05162 0.26419 -0.01111 0.34232 -0.01111 C 0.42057 -0.01111 0.48359 0.05162 0.48359 0.1294 Z " pathEditMode="relative" rAng="5400000" ptsTypes="AAAAA">
                                      <p:cBhvr>
                                        <p:cTn id="10" dur="10000" spd="-100000" fill="hold"/>
                                        <p:tgtEl>
                                          <p:spTgt spid="112"/>
                                        </p:tgtEl>
                                        <p:attrNameLst>
                                          <p:attrName>ppt_x</p:attrName>
                                          <p:attrName>ppt_y</p:attrName>
                                        </p:attrNameLst>
                                      </p:cBhvr>
                                      <p:rCtr x="-14206" y="23"/>
                                    </p:animMotion>
                                  </p:childTnLst>
                                </p:cTn>
                              </p:par>
                              <p:par>
                                <p:cTn id="11" presetID="10" presetClass="entr" presetSubtype="0" fill="hold" nodeType="withEffect">
                                  <p:stCondLst>
                                    <p:cond delay="0"/>
                                  </p:stCondLst>
                                  <p:childTnLst>
                                    <p:set>
                                      <p:cBhvr>
                                        <p:cTn id="12" dur="1" fill="hold">
                                          <p:stCondLst>
                                            <p:cond delay="0"/>
                                          </p:stCondLst>
                                        </p:cTn>
                                        <p:tgtEl>
                                          <p:spTgt spid="98"/>
                                        </p:tgtEl>
                                        <p:attrNameLst>
                                          <p:attrName>style.visibility</p:attrName>
                                        </p:attrNameLst>
                                      </p:cBhvr>
                                      <p:to>
                                        <p:strVal val="visible"/>
                                      </p:to>
                                    </p:set>
                                    <p:animEffect transition="in" filter="fade">
                                      <p:cBhvr>
                                        <p:cTn id="13" dur="6000"/>
                                        <p:tgtEl>
                                          <p:spTgt spid="98"/>
                                        </p:tgtEl>
                                      </p:cBhvr>
                                    </p:animEffect>
                                  </p:childTnLst>
                                </p:cTn>
                              </p:par>
                              <p:par>
                                <p:cTn id="14" presetID="10" presetClass="entr" presetSubtype="0" fill="hold" nodeType="withEffect">
                                  <p:stCondLst>
                                    <p:cond delay="0"/>
                                  </p:stCondLst>
                                  <p:childTnLst>
                                    <p:set>
                                      <p:cBhvr>
                                        <p:cTn id="15" dur="1" fill="hold">
                                          <p:stCondLst>
                                            <p:cond delay="0"/>
                                          </p:stCondLst>
                                        </p:cTn>
                                        <p:tgtEl>
                                          <p:spTgt spid="105"/>
                                        </p:tgtEl>
                                        <p:attrNameLst>
                                          <p:attrName>style.visibility</p:attrName>
                                        </p:attrNameLst>
                                      </p:cBhvr>
                                      <p:to>
                                        <p:strVal val="visible"/>
                                      </p:to>
                                    </p:set>
                                    <p:animEffect transition="in" filter="fade">
                                      <p:cBhvr>
                                        <p:cTn id="16" dur="6000"/>
                                        <p:tgtEl>
                                          <p:spTgt spid="105"/>
                                        </p:tgtEl>
                                      </p:cBhvr>
                                    </p:animEffect>
                                  </p:childTnLst>
                                </p:cTn>
                              </p:par>
                              <p:par>
                                <p:cTn id="17" presetID="10" presetClass="entr" presetSubtype="0" fill="hold" nodeType="withEffect">
                                  <p:stCondLst>
                                    <p:cond delay="0"/>
                                  </p:stCondLst>
                                  <p:childTnLst>
                                    <p:set>
                                      <p:cBhvr>
                                        <p:cTn id="18" dur="1" fill="hold">
                                          <p:stCondLst>
                                            <p:cond delay="0"/>
                                          </p:stCondLst>
                                        </p:cTn>
                                        <p:tgtEl>
                                          <p:spTgt spid="112"/>
                                        </p:tgtEl>
                                        <p:attrNameLst>
                                          <p:attrName>style.visibility</p:attrName>
                                        </p:attrNameLst>
                                      </p:cBhvr>
                                      <p:to>
                                        <p:strVal val="visible"/>
                                      </p:to>
                                    </p:set>
                                    <p:animEffect transition="in" filter="fade">
                                      <p:cBhvr>
                                        <p:cTn id="19" dur="60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án cây 1.2">
            <a:extLst>
              <a:ext uri="{FF2B5EF4-FFF2-40B4-BE49-F238E27FC236}">
                <a16:creationId xmlns:a16="http://schemas.microsoft.com/office/drawing/2014/main" id="{9F584604-431C-4E6A-83F1-624FACB13684}"/>
              </a:ext>
            </a:extLst>
          </p:cNvPr>
          <p:cNvSpPr/>
          <p:nvPr/>
        </p:nvSpPr>
        <p:spPr>
          <a:xfrm>
            <a:off x="9701311" y="4058342"/>
            <a:ext cx="1502126" cy="2105250"/>
          </a:xfrm>
          <a:custGeom>
            <a:avLst/>
            <a:gdLst>
              <a:gd name="connsiteX0" fmla="*/ 878002 w 1930748"/>
              <a:gd name="connsiteY0" fmla="*/ 2543954 h 2599290"/>
              <a:gd name="connsiteX1" fmla="*/ 852950 w 1930748"/>
              <a:gd name="connsiteY1" fmla="*/ 2343538 h 2599290"/>
              <a:gd name="connsiteX2" fmla="*/ 389487 w 1930748"/>
              <a:gd name="connsiteY2" fmla="*/ 2581532 h 2599290"/>
              <a:gd name="connsiteX3" fmla="*/ 214122 w 1930748"/>
              <a:gd name="connsiteY3" fmla="*/ 2230804 h 2599290"/>
              <a:gd name="connsiteX4" fmla="*/ 1180 w 1930748"/>
              <a:gd name="connsiteY4" fmla="*/ 1829971 h 2599290"/>
              <a:gd name="connsiteX5" fmla="*/ 314331 w 1930748"/>
              <a:gd name="connsiteY5" fmla="*/ 1642080 h 2599290"/>
              <a:gd name="connsiteX6" fmla="*/ 1180 w 1930748"/>
              <a:gd name="connsiteY6" fmla="*/ 1291352 h 2599290"/>
              <a:gd name="connsiteX7" fmla="*/ 264227 w 1930748"/>
              <a:gd name="connsiteY7" fmla="*/ 840415 h 2599290"/>
              <a:gd name="connsiteX8" fmla="*/ 289279 w 1930748"/>
              <a:gd name="connsiteY8" fmla="*/ 389478 h 2599290"/>
              <a:gd name="connsiteX9" fmla="*/ 640007 w 1930748"/>
              <a:gd name="connsiteY9" fmla="*/ 364426 h 2599290"/>
              <a:gd name="connsiteX10" fmla="*/ 965684 w 1930748"/>
              <a:gd name="connsiteY10" fmla="*/ 1171 h 2599290"/>
              <a:gd name="connsiteX11" fmla="*/ 1328939 w 1930748"/>
              <a:gd name="connsiteY11" fmla="*/ 502212 h 2599290"/>
              <a:gd name="connsiteX12" fmla="*/ 1767350 w 1930748"/>
              <a:gd name="connsiteY12" fmla="*/ 677576 h 2599290"/>
              <a:gd name="connsiteX13" fmla="*/ 1642090 w 1930748"/>
              <a:gd name="connsiteY13" fmla="*/ 1153565 h 2599290"/>
              <a:gd name="connsiteX14" fmla="*/ 1930188 w 1930748"/>
              <a:gd name="connsiteY14" fmla="*/ 1642080 h 2599290"/>
              <a:gd name="connsiteX15" fmla="*/ 1554407 w 1930748"/>
              <a:gd name="connsiteY15" fmla="*/ 1955231 h 2599290"/>
              <a:gd name="connsiteX16" fmla="*/ 1767350 w 1930748"/>
              <a:gd name="connsiteY16" fmla="*/ 2418694 h 2599290"/>
              <a:gd name="connsiteX17" fmla="*/ 1203679 w 1930748"/>
              <a:gd name="connsiteY17" fmla="*/ 2594059 h 2599290"/>
              <a:gd name="connsiteX18" fmla="*/ 878002 w 1930748"/>
              <a:gd name="connsiteY18" fmla="*/ 2543954 h 25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0748" h="2599290">
                <a:moveTo>
                  <a:pt x="878002" y="2543954"/>
                </a:moveTo>
                <a:cubicBezTo>
                  <a:pt x="819547" y="2502201"/>
                  <a:pt x="934369" y="2337275"/>
                  <a:pt x="852950" y="2343538"/>
                </a:cubicBezTo>
                <a:cubicBezTo>
                  <a:pt x="771531" y="2349801"/>
                  <a:pt x="495958" y="2600321"/>
                  <a:pt x="389487" y="2581532"/>
                </a:cubicBezTo>
                <a:cubicBezTo>
                  <a:pt x="283016" y="2562743"/>
                  <a:pt x="278840" y="2356064"/>
                  <a:pt x="214122" y="2230804"/>
                </a:cubicBezTo>
                <a:cubicBezTo>
                  <a:pt x="149404" y="2105544"/>
                  <a:pt x="-15522" y="1928092"/>
                  <a:pt x="1180" y="1829971"/>
                </a:cubicBezTo>
                <a:cubicBezTo>
                  <a:pt x="17881" y="1731850"/>
                  <a:pt x="314331" y="1731850"/>
                  <a:pt x="314331" y="1642080"/>
                </a:cubicBezTo>
                <a:cubicBezTo>
                  <a:pt x="314331" y="1552310"/>
                  <a:pt x="9531" y="1424963"/>
                  <a:pt x="1180" y="1291352"/>
                </a:cubicBezTo>
                <a:cubicBezTo>
                  <a:pt x="-7171" y="1157741"/>
                  <a:pt x="216210" y="990727"/>
                  <a:pt x="264227" y="840415"/>
                </a:cubicBezTo>
                <a:cubicBezTo>
                  <a:pt x="312244" y="690103"/>
                  <a:pt x="226649" y="468809"/>
                  <a:pt x="289279" y="389478"/>
                </a:cubicBezTo>
                <a:cubicBezTo>
                  <a:pt x="351909" y="310147"/>
                  <a:pt x="527273" y="429144"/>
                  <a:pt x="640007" y="364426"/>
                </a:cubicBezTo>
                <a:cubicBezTo>
                  <a:pt x="752741" y="299708"/>
                  <a:pt x="850862" y="-21793"/>
                  <a:pt x="965684" y="1171"/>
                </a:cubicBezTo>
                <a:cubicBezTo>
                  <a:pt x="1080506" y="24135"/>
                  <a:pt x="1195328" y="389478"/>
                  <a:pt x="1328939" y="502212"/>
                </a:cubicBezTo>
                <a:cubicBezTo>
                  <a:pt x="1462550" y="614946"/>
                  <a:pt x="1715158" y="569017"/>
                  <a:pt x="1767350" y="677576"/>
                </a:cubicBezTo>
                <a:cubicBezTo>
                  <a:pt x="1819542" y="786135"/>
                  <a:pt x="1614950" y="992814"/>
                  <a:pt x="1642090" y="1153565"/>
                </a:cubicBezTo>
                <a:cubicBezTo>
                  <a:pt x="1669230" y="1314316"/>
                  <a:pt x="1944802" y="1508469"/>
                  <a:pt x="1930188" y="1642080"/>
                </a:cubicBezTo>
                <a:cubicBezTo>
                  <a:pt x="1915574" y="1775691"/>
                  <a:pt x="1581547" y="1825795"/>
                  <a:pt x="1554407" y="1955231"/>
                </a:cubicBezTo>
                <a:cubicBezTo>
                  <a:pt x="1527267" y="2084667"/>
                  <a:pt x="1825805" y="2312223"/>
                  <a:pt x="1767350" y="2418694"/>
                </a:cubicBezTo>
                <a:cubicBezTo>
                  <a:pt x="1708895" y="2525165"/>
                  <a:pt x="1345641" y="2577358"/>
                  <a:pt x="1203679" y="2594059"/>
                </a:cubicBezTo>
                <a:cubicBezTo>
                  <a:pt x="1061717" y="2610760"/>
                  <a:pt x="936457" y="2585707"/>
                  <a:pt x="878002" y="254395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Thân cây 1.2">
            <a:extLst>
              <a:ext uri="{FF2B5EF4-FFF2-40B4-BE49-F238E27FC236}">
                <a16:creationId xmlns:a16="http://schemas.microsoft.com/office/drawing/2014/main" id="{5E0F01B6-BA33-49C6-842F-4C69DBF0C7D9}"/>
              </a:ext>
            </a:extLst>
          </p:cNvPr>
          <p:cNvSpPr/>
          <p:nvPr/>
        </p:nvSpPr>
        <p:spPr>
          <a:xfrm>
            <a:off x="10245817" y="4840942"/>
            <a:ext cx="280788" cy="2069289"/>
          </a:xfrm>
          <a:custGeom>
            <a:avLst/>
            <a:gdLst>
              <a:gd name="connsiteX0" fmla="*/ 37578 w 450937"/>
              <a:gd name="connsiteY0" fmla="*/ 2642992 h 2693096"/>
              <a:gd name="connsiteX1" fmla="*/ 112734 w 450937"/>
              <a:gd name="connsiteY1" fmla="*/ 1465545 h 2693096"/>
              <a:gd name="connsiteX2" fmla="*/ 0 w 450937"/>
              <a:gd name="connsiteY2" fmla="*/ 413359 h 2693096"/>
              <a:gd name="connsiteX3" fmla="*/ 162838 w 450937"/>
              <a:gd name="connsiteY3" fmla="*/ 1027134 h 2693096"/>
              <a:gd name="connsiteX4" fmla="*/ 200416 w 450937"/>
              <a:gd name="connsiteY4" fmla="*/ 0 h 2693096"/>
              <a:gd name="connsiteX5" fmla="*/ 275573 w 450937"/>
              <a:gd name="connsiteY5" fmla="*/ 1089764 h 2693096"/>
              <a:gd name="connsiteX6" fmla="*/ 450937 w 450937"/>
              <a:gd name="connsiteY6" fmla="*/ 563671 h 2693096"/>
              <a:gd name="connsiteX7" fmla="*/ 325677 w 450937"/>
              <a:gd name="connsiteY7" fmla="*/ 1528175 h 2693096"/>
              <a:gd name="connsiteX8" fmla="*/ 388307 w 450937"/>
              <a:gd name="connsiteY8" fmla="*/ 2693096 h 2693096"/>
              <a:gd name="connsiteX9" fmla="*/ 37578 w 450937"/>
              <a:gd name="connsiteY9" fmla="*/ 2642992 h 269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37" h="2693096">
                <a:moveTo>
                  <a:pt x="37578" y="2642992"/>
                </a:moveTo>
                <a:lnTo>
                  <a:pt x="112734" y="1465545"/>
                </a:lnTo>
                <a:lnTo>
                  <a:pt x="0" y="413359"/>
                </a:lnTo>
                <a:lnTo>
                  <a:pt x="162838" y="1027134"/>
                </a:lnTo>
                <a:lnTo>
                  <a:pt x="200416" y="0"/>
                </a:lnTo>
                <a:lnTo>
                  <a:pt x="275573" y="1089764"/>
                </a:lnTo>
                <a:lnTo>
                  <a:pt x="450937" y="563671"/>
                </a:lnTo>
                <a:lnTo>
                  <a:pt x="325677" y="1528175"/>
                </a:lnTo>
                <a:lnTo>
                  <a:pt x="388307" y="2693096"/>
                </a:lnTo>
                <a:lnTo>
                  <a:pt x="37578" y="264299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Tán cây 2.2">
            <a:extLst>
              <a:ext uri="{FF2B5EF4-FFF2-40B4-BE49-F238E27FC236}">
                <a16:creationId xmlns:a16="http://schemas.microsoft.com/office/drawing/2014/main" id="{191517DE-AE0F-4A30-9AD3-311A9D332F73}"/>
              </a:ext>
            </a:extLst>
          </p:cNvPr>
          <p:cNvSpPr/>
          <p:nvPr/>
        </p:nvSpPr>
        <p:spPr>
          <a:xfrm>
            <a:off x="9129025" y="5042591"/>
            <a:ext cx="810825" cy="1312123"/>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Thân cây 2.2">
            <a:extLst>
              <a:ext uri="{FF2B5EF4-FFF2-40B4-BE49-F238E27FC236}">
                <a16:creationId xmlns:a16="http://schemas.microsoft.com/office/drawing/2014/main" id="{21ACCCEB-4949-46B5-BE5E-448E4C7561E7}"/>
              </a:ext>
            </a:extLst>
          </p:cNvPr>
          <p:cNvSpPr/>
          <p:nvPr/>
        </p:nvSpPr>
        <p:spPr>
          <a:xfrm>
            <a:off x="9366568" y="5545106"/>
            <a:ext cx="251825" cy="1312894"/>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Tán cây 3.3">
            <a:extLst>
              <a:ext uri="{FF2B5EF4-FFF2-40B4-BE49-F238E27FC236}">
                <a16:creationId xmlns:a16="http://schemas.microsoft.com/office/drawing/2014/main" id="{99D1D275-47C3-4D0E-8A6F-F38F324163D0}"/>
              </a:ext>
            </a:extLst>
          </p:cNvPr>
          <p:cNvSpPr/>
          <p:nvPr/>
        </p:nvSpPr>
        <p:spPr>
          <a:xfrm>
            <a:off x="10451884" y="2914787"/>
            <a:ext cx="1649535" cy="3076176"/>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Thân cây 3.3">
            <a:extLst>
              <a:ext uri="{FF2B5EF4-FFF2-40B4-BE49-F238E27FC236}">
                <a16:creationId xmlns:a16="http://schemas.microsoft.com/office/drawing/2014/main" id="{002F317F-4A40-4F2E-90F9-7CC1AB19C9E9}"/>
              </a:ext>
            </a:extLst>
          </p:cNvPr>
          <p:cNvSpPr/>
          <p:nvPr/>
        </p:nvSpPr>
        <p:spPr>
          <a:xfrm>
            <a:off x="11130689" y="4417573"/>
            <a:ext cx="385498" cy="2440427"/>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Rectangle 3">
            <a:extLst>
              <a:ext uri="{FF2B5EF4-FFF2-40B4-BE49-F238E27FC236}">
                <a16:creationId xmlns:a16="http://schemas.microsoft.com/office/drawing/2014/main" id="{7CE14F95-C427-498A-BA20-76BEC78290BC}"/>
              </a:ext>
            </a:extLst>
          </p:cNvPr>
          <p:cNvSpPr/>
          <p:nvPr/>
        </p:nvSpPr>
        <p:spPr>
          <a:xfrm rot="18815042">
            <a:off x="2961062" y="2322841"/>
            <a:ext cx="1036895" cy="1036895"/>
          </a:xfrm>
          <a:prstGeom prst="rect">
            <a:avLst/>
          </a:prstGeom>
          <a:noFill/>
          <a:ln w="57150">
            <a:solidFill>
              <a:srgbClr val="3A9C9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a:t>
            </a:r>
            <a:endParaRPr lang="vi-VN"/>
          </a:p>
        </p:txBody>
      </p:sp>
      <p:sp>
        <p:nvSpPr>
          <p:cNvPr id="114" name="!!vuong 2">
            <a:extLst>
              <a:ext uri="{FF2B5EF4-FFF2-40B4-BE49-F238E27FC236}">
                <a16:creationId xmlns:a16="http://schemas.microsoft.com/office/drawing/2014/main" id="{7FEDCFC0-77CA-4EA0-BCCE-2C65598C7D8E}"/>
              </a:ext>
            </a:extLst>
          </p:cNvPr>
          <p:cNvSpPr/>
          <p:nvPr/>
        </p:nvSpPr>
        <p:spPr>
          <a:xfrm flipH="1">
            <a:off x="421837" y="5022900"/>
            <a:ext cx="3456100" cy="1364346"/>
          </a:xfrm>
          <a:prstGeom prst="rect">
            <a:avLst/>
          </a:prstGeom>
          <a:solidFill>
            <a:srgbClr val="7F7F7F">
              <a:alpha val="34902"/>
            </a:srgbClr>
          </a:solidFill>
          <a:ln w="38100">
            <a:solidFill>
              <a:schemeClr val="bg1"/>
            </a:solidFill>
            <a:prstDash val="dash"/>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TextBox 48">
            <a:extLst>
              <a:ext uri="{FF2B5EF4-FFF2-40B4-BE49-F238E27FC236}">
                <a16:creationId xmlns:a16="http://schemas.microsoft.com/office/drawing/2014/main" id="{6A0BE219-7012-4550-993A-FAC000FCD376}"/>
              </a:ext>
            </a:extLst>
          </p:cNvPr>
          <p:cNvSpPr txBox="1"/>
          <p:nvPr/>
        </p:nvSpPr>
        <p:spPr>
          <a:xfrm>
            <a:off x="598368" y="5202175"/>
            <a:ext cx="3075407" cy="923330"/>
          </a:xfrm>
          <a:prstGeom prst="rect">
            <a:avLst/>
          </a:prstGeom>
          <a:noFill/>
        </p:spPr>
        <p:txBody>
          <a:bodyPr wrap="square">
            <a:spAutoFit/>
          </a:bodyPr>
          <a:lstStyle/>
          <a:p>
            <a:pPr algn="just"/>
            <a:r>
              <a:rPr lang="en-US" sz="18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Tác</a:t>
            </a:r>
            <a:r>
              <a:rPr lang="en-US" sz="18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động</a:t>
            </a:r>
            <a:r>
              <a:rPr lang="en-US" sz="18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điều</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kiện</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xã</a:t>
            </a:r>
            <a:r>
              <a:rPr lang="en-US" sz="18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hội</a:t>
            </a:r>
            <a:r>
              <a:rPr lang="en-US" sz="18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hoạt</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động</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Nam</a:t>
            </a:r>
            <a:endParaRPr lang="vi-VN"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51" name="!!photo" descr="Định hướng bắt đầu từ tầm nhìn - Tạp chí Kiến Trúc">
            <a:extLst>
              <a:ext uri="{FF2B5EF4-FFF2-40B4-BE49-F238E27FC236}">
                <a16:creationId xmlns:a16="http://schemas.microsoft.com/office/drawing/2014/main" id="{B2A2CF4E-07FB-45E5-BB87-2835C4EF22E3}"/>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567113" y="1312305"/>
            <a:ext cx="3162672" cy="3085071"/>
          </a:xfrm>
          <a:custGeom>
            <a:avLst/>
            <a:gdLst>
              <a:gd name="connsiteX0" fmla="*/ 1304978 w 2675607"/>
              <a:gd name="connsiteY0" fmla="*/ 0 h 2609957"/>
              <a:gd name="connsiteX1" fmla="*/ 1370628 w 2675607"/>
              <a:gd name="connsiteY1" fmla="*/ 0 h 2609957"/>
              <a:gd name="connsiteX2" fmla="*/ 2675607 w 2675607"/>
              <a:gd name="connsiteY2" fmla="*/ 1304979 h 2609957"/>
              <a:gd name="connsiteX3" fmla="*/ 1370628 w 2675607"/>
              <a:gd name="connsiteY3" fmla="*/ 2609957 h 2609957"/>
              <a:gd name="connsiteX4" fmla="*/ 1304978 w 2675607"/>
              <a:gd name="connsiteY4" fmla="*/ 2609957 h 2609957"/>
              <a:gd name="connsiteX5" fmla="*/ 0 w 2675607"/>
              <a:gd name="connsiteY5" fmla="*/ 1304979 h 260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607" h="2609957">
                <a:moveTo>
                  <a:pt x="1304978" y="0"/>
                </a:moveTo>
                <a:lnTo>
                  <a:pt x="1370628" y="0"/>
                </a:lnTo>
                <a:lnTo>
                  <a:pt x="2675607" y="1304979"/>
                </a:lnTo>
                <a:lnTo>
                  <a:pt x="1370628" y="2609957"/>
                </a:lnTo>
                <a:lnTo>
                  <a:pt x="1304978" y="2609957"/>
                </a:lnTo>
                <a:lnTo>
                  <a:pt x="0" y="1304979"/>
                </a:lnTo>
                <a:close/>
              </a:path>
            </a:pathLst>
          </a:custGeom>
          <a:noFill/>
          <a:ln w="28575">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54" name="!!abc">
            <a:extLst>
              <a:ext uri="{FF2B5EF4-FFF2-40B4-BE49-F238E27FC236}">
                <a16:creationId xmlns:a16="http://schemas.microsoft.com/office/drawing/2014/main" id="{8D7B66EA-A940-41E2-B87F-B008FBE6E67A}"/>
              </a:ext>
            </a:extLst>
          </p:cNvPr>
          <p:cNvSpPr/>
          <p:nvPr/>
        </p:nvSpPr>
        <p:spPr>
          <a:xfrm rot="18877892">
            <a:off x="749009" y="1740945"/>
            <a:ext cx="2200686" cy="2200686"/>
          </a:xfrm>
          <a:prstGeom prst="rect">
            <a:avLst/>
          </a:prstGeom>
          <a:noFill/>
          <a:ln w="57150">
            <a:solidFill>
              <a:schemeClr val="bg1">
                <a:lumMod val="75000"/>
              </a:schemeClr>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ectangle 54">
            <a:extLst>
              <a:ext uri="{FF2B5EF4-FFF2-40B4-BE49-F238E27FC236}">
                <a16:creationId xmlns:a16="http://schemas.microsoft.com/office/drawing/2014/main" id="{A1ABB691-529D-42C1-A051-DC41CE6B8E13}"/>
              </a:ext>
            </a:extLst>
          </p:cNvPr>
          <p:cNvSpPr/>
          <p:nvPr/>
        </p:nvSpPr>
        <p:spPr>
          <a:xfrm rot="18815042">
            <a:off x="1122436" y="4241224"/>
            <a:ext cx="496911" cy="496911"/>
          </a:xfrm>
          <a:prstGeom prst="rect">
            <a:avLst/>
          </a:prstGeom>
          <a:solidFill>
            <a:srgbClr val="225C58"/>
          </a:solid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6" name="Rectangle 55">
            <a:extLst>
              <a:ext uri="{FF2B5EF4-FFF2-40B4-BE49-F238E27FC236}">
                <a16:creationId xmlns:a16="http://schemas.microsoft.com/office/drawing/2014/main" id="{CA8E4F13-74C0-4B65-B96F-7127D1C5E639}"/>
              </a:ext>
            </a:extLst>
          </p:cNvPr>
          <p:cNvSpPr/>
          <p:nvPr/>
        </p:nvSpPr>
        <p:spPr>
          <a:xfrm rot="18815042">
            <a:off x="2102800" y="971545"/>
            <a:ext cx="496911" cy="496911"/>
          </a:xfrm>
          <a:prstGeom prst="rect">
            <a:avLst/>
          </a:prstGeom>
          <a:solidFill>
            <a:schemeClr val="bg1">
              <a:lumMod val="75000"/>
            </a:schemeClr>
          </a:solidFill>
          <a:ln w="28575">
            <a:solidFill>
              <a:srgbClr val="44F5FE"/>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TextBox 4">
            <a:extLst>
              <a:ext uri="{FF2B5EF4-FFF2-40B4-BE49-F238E27FC236}">
                <a16:creationId xmlns:a16="http://schemas.microsoft.com/office/drawing/2014/main" id="{ECC4E942-9DE4-4008-BCC5-190F056BF7BF}"/>
              </a:ext>
            </a:extLst>
          </p:cNvPr>
          <p:cNvSpPr txBox="1"/>
          <p:nvPr/>
        </p:nvSpPr>
        <p:spPr>
          <a:xfrm>
            <a:off x="5404355" y="1093647"/>
            <a:ext cx="6220531" cy="4668907"/>
          </a:xfrm>
          <a:prstGeom prst="rect">
            <a:avLst/>
          </a:prstGeom>
          <a:noFill/>
        </p:spPr>
        <p:txBody>
          <a:bodyPr wrap="square" rtlCol="0">
            <a:spAutoFit/>
          </a:bodyPr>
          <a:lstStyle/>
          <a:p>
            <a:pPr marL="285750" indent="-285750" algn="just">
              <a:lnSpc>
                <a:spcPct val="200000"/>
              </a:lnSpc>
              <a:spcBef>
                <a:spcPts val="600"/>
              </a:spcBef>
              <a:spcAft>
                <a:spcPts val="600"/>
              </a:spcAft>
              <a:buFont typeface="Wingdings" panose="05000000000000000000" pitchFamily="2" charset="2"/>
              <a:buChar char="§"/>
            </a:pP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Nhờ</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quan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hệ</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mật</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thiết</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với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cộng</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đồng</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nhân dân CNXH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-&gt; kêu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gọi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này</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ủng</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hộ</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nền</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độc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lập</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chống</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Pháp</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Mỹ</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a:t>
            </a:r>
            <a:endParaRPr lang="en-US" sz="14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Sự</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latin typeface="Tahoma" panose="020B0604030504040204" pitchFamily="34" charset="0"/>
                <a:ea typeface="Tahoma" panose="020B0604030504040204" pitchFamily="34" charset="0"/>
                <a:cs typeface="Tahoma" panose="020B0604030504040204" pitchFamily="34" charset="0"/>
              </a:rPr>
              <a:t>đa</a:t>
            </a:r>
            <a:r>
              <a:rPr lang="en-US"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latin typeface="Tahoma" panose="020B0604030504040204" pitchFamily="34" charset="0"/>
                <a:ea typeface="Tahoma" panose="020B0604030504040204" pitchFamily="34" charset="0"/>
                <a:cs typeface="Tahoma" panose="020B0604030504040204" pitchFamily="34" charset="0"/>
              </a:rPr>
              <a:t>dạng</a:t>
            </a:r>
            <a:r>
              <a:rPr lang="en-US"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sắc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tộc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văn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hóa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-&gt;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xây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dựng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hình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ảnh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đẹp</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đất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Hướng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hoạt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đến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nâng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cao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latin typeface="Tahoma" panose="020B0604030504040204" pitchFamily="34" charset="0"/>
                <a:ea typeface="Tahoma" panose="020B0604030504040204" pitchFamily="34" charset="0"/>
                <a:cs typeface="Tahoma" panose="020B0604030504040204" pitchFamily="34" charset="0"/>
              </a:rPr>
              <a:t>chất</a:t>
            </a:r>
            <a:r>
              <a:rPr lang="en-US"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latin typeface="Tahoma" panose="020B0604030504040204" pitchFamily="34" charset="0"/>
                <a:ea typeface="Tahoma" panose="020B0604030504040204" pitchFamily="34" charset="0"/>
                <a:cs typeface="Tahoma" panose="020B0604030504040204" pitchFamily="34" charset="0"/>
              </a:rPr>
              <a:t>lượng</a:t>
            </a:r>
            <a:r>
              <a:rPr lang="en-US"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nguồn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lao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Wingdings" panose="05000000000000000000" pitchFamily="2" charset="2"/>
              <a:buChar char="§"/>
            </a:pP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Ngoại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giao văn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hóa</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tuyên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truyền</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ngoại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thông qua công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tác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bảo</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hộ</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công dân V</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iệt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am</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ở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ngoài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Wingdings" panose="05000000000000000000" pitchFamily="2" charset="2"/>
              <a:buChar char="§"/>
            </a:pP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Thúc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đẩy</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hợp</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tác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giải</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quyết</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các</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vấn</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đề</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xã</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hội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algn="just">
              <a:lnSpc>
                <a:spcPct val="200000"/>
              </a:lnSpc>
              <a:spcBef>
                <a:spcPts val="600"/>
              </a:spcBef>
              <a:spcAft>
                <a:spcPts val="600"/>
              </a:spcAft>
            </a:pP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58" name="Rectangle 57">
            <a:extLst>
              <a:ext uri="{FF2B5EF4-FFF2-40B4-BE49-F238E27FC236}">
                <a16:creationId xmlns:a16="http://schemas.microsoft.com/office/drawing/2014/main" id="{50A319FE-564B-490B-9C1F-C3A7FBB70479}"/>
              </a:ext>
            </a:extLst>
          </p:cNvPr>
          <p:cNvSpPr/>
          <p:nvPr/>
        </p:nvSpPr>
        <p:spPr>
          <a:xfrm rot="18815042">
            <a:off x="3552911" y="4010249"/>
            <a:ext cx="459020" cy="416414"/>
          </a:xfrm>
          <a:prstGeom prst="rect">
            <a:avLst/>
          </a:prstGeom>
          <a:noFill/>
          <a:ln w="28575">
            <a:solidFill>
              <a:srgbClr val="D9D9D9"/>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5" name="Group 14">
            <a:extLst>
              <a:ext uri="{FF2B5EF4-FFF2-40B4-BE49-F238E27FC236}">
                <a16:creationId xmlns:a16="http://schemas.microsoft.com/office/drawing/2014/main" id="{35B4E01E-026E-463F-BCFA-926C6D4F5064}"/>
              </a:ext>
            </a:extLst>
          </p:cNvPr>
          <p:cNvGrpSpPr/>
          <p:nvPr/>
        </p:nvGrpSpPr>
        <p:grpSpPr>
          <a:xfrm>
            <a:off x="4501366" y="4099666"/>
            <a:ext cx="560092" cy="2762200"/>
            <a:chOff x="4470189" y="4688431"/>
            <a:chExt cx="439924" cy="2169569"/>
          </a:xfrm>
          <a:solidFill>
            <a:srgbClr val="000000"/>
          </a:solidFill>
        </p:grpSpPr>
        <p:sp>
          <p:nvSpPr>
            <p:cNvPr id="14" name="Teardrop 13">
              <a:extLst>
                <a:ext uri="{FF2B5EF4-FFF2-40B4-BE49-F238E27FC236}">
                  <a16:creationId xmlns:a16="http://schemas.microsoft.com/office/drawing/2014/main" id="{F3DBB30F-19A1-4E2E-85C5-FD345EA21D43}"/>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Rectangle 6">
              <a:extLst>
                <a:ext uri="{FF2B5EF4-FFF2-40B4-BE49-F238E27FC236}">
                  <a16:creationId xmlns:a16="http://schemas.microsoft.com/office/drawing/2014/main" id="{9F50AB61-F658-4FFD-B9A0-8F182E29F226}"/>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A26219E9-4F3A-41E8-AF26-62A22CC4ECF9}"/>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3" name="Rectangle 92">
              <a:extLst>
                <a:ext uri="{FF2B5EF4-FFF2-40B4-BE49-F238E27FC236}">
                  <a16:creationId xmlns:a16="http://schemas.microsoft.com/office/drawing/2014/main" id="{9707323D-AD06-4FB9-A5F0-0580F09418C0}"/>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7">
              <a:extLst>
                <a:ext uri="{FF2B5EF4-FFF2-40B4-BE49-F238E27FC236}">
                  <a16:creationId xmlns:a16="http://schemas.microsoft.com/office/drawing/2014/main" id="{70D12BC3-4C7F-4934-ADE9-953846619943}"/>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Rectangle 8">
              <a:extLst>
                <a:ext uri="{FF2B5EF4-FFF2-40B4-BE49-F238E27FC236}">
                  <a16:creationId xmlns:a16="http://schemas.microsoft.com/office/drawing/2014/main" id="{375AAD96-9FD4-4E7E-B4EB-2AFCB59E500B}"/>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Block Arc 9">
              <a:extLst>
                <a:ext uri="{FF2B5EF4-FFF2-40B4-BE49-F238E27FC236}">
                  <a16:creationId xmlns:a16="http://schemas.microsoft.com/office/drawing/2014/main" id="{C9C33A88-348C-41DB-92E5-F4E428231F02}"/>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94" name="Block Arc 93">
              <a:extLst>
                <a:ext uri="{FF2B5EF4-FFF2-40B4-BE49-F238E27FC236}">
                  <a16:creationId xmlns:a16="http://schemas.microsoft.com/office/drawing/2014/main" id="{F980F1BF-1DA7-4E09-9CFA-EC1938601784}"/>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pic>
        <p:nvPicPr>
          <p:cNvPr id="17" name="Graphic 16" descr="Succulent with solid fill">
            <a:extLst>
              <a:ext uri="{FF2B5EF4-FFF2-40B4-BE49-F238E27FC236}">
                <a16:creationId xmlns:a16="http://schemas.microsoft.com/office/drawing/2014/main" id="{FFB0A51F-43B5-49C3-9BA6-9EBFAAD33934}"/>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3841318" y="6125505"/>
            <a:ext cx="784726" cy="784726"/>
          </a:xfrm>
          <a:prstGeom prst="rect">
            <a:avLst/>
          </a:prstGeom>
        </p:spPr>
      </p:pic>
      <p:pic>
        <p:nvPicPr>
          <p:cNvPr id="19" name="Graphic 18" descr="Plant With Roots with solid fill">
            <a:extLst>
              <a:ext uri="{FF2B5EF4-FFF2-40B4-BE49-F238E27FC236}">
                <a16:creationId xmlns:a16="http://schemas.microsoft.com/office/drawing/2014/main" id="{3A9488A8-0491-4DD6-BD6A-B805B811F1EB}"/>
              </a:ext>
            </a:extLst>
          </p:cNvPr>
          <p:cNvPicPr>
            <a:picLocks noChangeAspect="1"/>
          </p:cNvPicPr>
          <p:nvPr/>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021181" y="6388250"/>
            <a:ext cx="617030" cy="727960"/>
          </a:xfrm>
          <a:prstGeom prst="rect">
            <a:avLst/>
          </a:prstGeom>
        </p:spPr>
      </p:pic>
      <p:sp>
        <p:nvSpPr>
          <p:cNvPr id="34" name="TextBox 33">
            <a:extLst>
              <a:ext uri="{FF2B5EF4-FFF2-40B4-BE49-F238E27FC236}">
                <a16:creationId xmlns:a16="http://schemas.microsoft.com/office/drawing/2014/main" id="{D25583E5-A601-4B83-A04E-85F75E00A163}"/>
              </a:ext>
            </a:extLst>
          </p:cNvPr>
          <p:cNvSpPr txBox="1"/>
          <p:nvPr/>
        </p:nvSpPr>
        <p:spPr>
          <a:xfrm flipH="1">
            <a:off x="987373" y="2448912"/>
            <a:ext cx="2021214" cy="570990"/>
          </a:xfrm>
          <a:prstGeom prst="rect">
            <a:avLst/>
          </a:prstGeom>
          <a:noFill/>
        </p:spPr>
        <p:txBody>
          <a:bodyPr wrap="square">
            <a:spAutoFit/>
          </a:bodyPr>
          <a:lstStyle/>
          <a:p>
            <a:pPr marL="0" lvl="1" algn="ctr" fontAlgn="base">
              <a:lnSpc>
                <a:spcPct val="150000"/>
              </a:lnSpc>
              <a:spcBef>
                <a:spcPts val="600"/>
              </a:spcBef>
              <a:spcAft>
                <a:spcPts val="600"/>
              </a:spcAft>
              <a:buClr>
                <a:srgbClr val="000000"/>
              </a:buClr>
            </a:pPr>
            <a:r>
              <a:rPr lang="en-US" sz="2400" b="1">
                <a:solidFill>
                  <a:schemeClr val="bg1"/>
                </a:solidFill>
                <a:highlight>
                  <a:srgbClr val="808080"/>
                </a:highlight>
                <a:latin typeface="Tahoma" panose="020B0604030504040204" pitchFamily="34" charset="0"/>
                <a:ea typeface="Tahoma" panose="020B0604030504040204" pitchFamily="34" charset="0"/>
                <a:cs typeface="Tahoma" panose="020B0604030504040204" pitchFamily="34" charset="0"/>
              </a:rPr>
              <a:t>TÍCH CỰC</a:t>
            </a:r>
          </a:p>
        </p:txBody>
      </p:sp>
    </p:spTree>
    <p:extLst>
      <p:ext uri="{BB962C8B-B14F-4D97-AF65-F5344CB8AC3E}">
        <p14:creationId xmlns:p14="http://schemas.microsoft.com/office/powerpoint/2010/main" val="35459395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083CAFC5-155C-4CBF-BB31-D263F6CF1C64}"/>
              </a:ext>
            </a:extLst>
          </p:cNvPr>
          <p:cNvSpPr/>
          <p:nvPr/>
        </p:nvSpPr>
        <p:spPr>
          <a:xfrm>
            <a:off x="1190169" y="1508978"/>
            <a:ext cx="9548665" cy="5016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32DA2D0E-A518-44F3-93BB-7A7AD3DE2755}"/>
              </a:ext>
            </a:extLst>
          </p:cNvPr>
          <p:cNvSpPr/>
          <p:nvPr/>
        </p:nvSpPr>
        <p:spPr>
          <a:xfrm>
            <a:off x="1190169" y="1508978"/>
            <a:ext cx="9548665" cy="5016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6C462B58-ABA3-4E2E-8AD2-E7CE8538E7D6}"/>
              </a:ext>
            </a:extLst>
          </p:cNvPr>
          <p:cNvSpPr/>
          <p:nvPr/>
        </p:nvSpPr>
        <p:spPr>
          <a:xfrm>
            <a:off x="1190170" y="1508978"/>
            <a:ext cx="9548665" cy="5016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778E89AB-91ED-4348-9971-D8D739A631ED}"/>
              </a:ext>
            </a:extLst>
          </p:cNvPr>
          <p:cNvSpPr/>
          <p:nvPr/>
        </p:nvSpPr>
        <p:spPr>
          <a:xfrm>
            <a:off x="1190171" y="1508978"/>
            <a:ext cx="9548665" cy="5016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Ô Nội dung Tổng quan">
            <a:extLst>
              <a:ext uri="{FF2B5EF4-FFF2-40B4-BE49-F238E27FC236}">
                <a16:creationId xmlns:a16="http://schemas.microsoft.com/office/drawing/2014/main" id="{85B01865-C143-4373-9B03-A35D83D40769}"/>
              </a:ext>
            </a:extLst>
          </p:cNvPr>
          <p:cNvSpPr/>
          <p:nvPr/>
        </p:nvSpPr>
        <p:spPr>
          <a:xfrm>
            <a:off x="1190171" y="1533280"/>
            <a:ext cx="9548665" cy="5016993"/>
          </a:xfrm>
          <a:prstGeom prst="rect">
            <a:avLst/>
          </a:prstGeom>
          <a:noFill/>
          <a:ln w="3810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2400" b="1"/>
          </a:p>
        </p:txBody>
      </p:sp>
      <p:sp>
        <p:nvSpPr>
          <p:cNvPr id="4" name="Rectangle 3">
            <a:extLst>
              <a:ext uri="{FF2B5EF4-FFF2-40B4-BE49-F238E27FC236}">
                <a16:creationId xmlns:a16="http://schemas.microsoft.com/office/drawing/2014/main" id="{7CE14F95-C427-498A-BA20-76BEC78290BC}"/>
              </a:ext>
            </a:extLst>
          </p:cNvPr>
          <p:cNvSpPr/>
          <p:nvPr/>
        </p:nvSpPr>
        <p:spPr>
          <a:xfrm rot="8084830">
            <a:off x="2029942" y="730319"/>
            <a:ext cx="1036895" cy="1036895"/>
          </a:xfrm>
          <a:prstGeom prst="rect">
            <a:avLst/>
          </a:prstGeom>
          <a:noFill/>
          <a:ln w="57150">
            <a:solidFill>
              <a:srgbClr val="3A9C9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a:t>
            </a:r>
            <a:endParaRPr lang="vi-VN"/>
          </a:p>
        </p:txBody>
      </p:sp>
      <p:pic>
        <p:nvPicPr>
          <p:cNvPr id="51" name="!!photo">
            <a:extLst>
              <a:ext uri="{FF2B5EF4-FFF2-40B4-BE49-F238E27FC236}">
                <a16:creationId xmlns:a16="http://schemas.microsoft.com/office/drawing/2014/main" id="{B2A2CF4E-07FB-45E5-BB87-2835C4EF22E3}"/>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p:blipFill>
        <p:spPr bwMode="auto">
          <a:xfrm>
            <a:off x="884290" y="1086545"/>
            <a:ext cx="3162672" cy="3085071"/>
          </a:xfrm>
          <a:custGeom>
            <a:avLst/>
            <a:gdLst>
              <a:gd name="connsiteX0" fmla="*/ 1304978 w 2675607"/>
              <a:gd name="connsiteY0" fmla="*/ 0 h 2609957"/>
              <a:gd name="connsiteX1" fmla="*/ 1370628 w 2675607"/>
              <a:gd name="connsiteY1" fmla="*/ 0 h 2609957"/>
              <a:gd name="connsiteX2" fmla="*/ 2675607 w 2675607"/>
              <a:gd name="connsiteY2" fmla="*/ 1304979 h 2609957"/>
              <a:gd name="connsiteX3" fmla="*/ 1370628 w 2675607"/>
              <a:gd name="connsiteY3" fmla="*/ 2609957 h 2609957"/>
              <a:gd name="connsiteX4" fmla="*/ 1304978 w 2675607"/>
              <a:gd name="connsiteY4" fmla="*/ 2609957 h 2609957"/>
              <a:gd name="connsiteX5" fmla="*/ 0 w 2675607"/>
              <a:gd name="connsiteY5" fmla="*/ 1304979 h 260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607" h="2609957">
                <a:moveTo>
                  <a:pt x="1304978" y="0"/>
                </a:moveTo>
                <a:lnTo>
                  <a:pt x="1370628" y="0"/>
                </a:lnTo>
                <a:lnTo>
                  <a:pt x="2675607" y="1304979"/>
                </a:lnTo>
                <a:lnTo>
                  <a:pt x="1370628" y="2609957"/>
                </a:lnTo>
                <a:lnTo>
                  <a:pt x="1304978" y="2609957"/>
                </a:lnTo>
                <a:lnTo>
                  <a:pt x="0" y="1304979"/>
                </a:lnTo>
                <a:close/>
              </a:path>
            </a:pathLst>
          </a:custGeom>
          <a:noFill/>
          <a:ln w="28575">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54" name="!!abc">
            <a:extLst>
              <a:ext uri="{FF2B5EF4-FFF2-40B4-BE49-F238E27FC236}">
                <a16:creationId xmlns:a16="http://schemas.microsoft.com/office/drawing/2014/main" id="{8D7B66EA-A940-41E2-B87F-B008FBE6E67A}"/>
              </a:ext>
            </a:extLst>
          </p:cNvPr>
          <p:cNvSpPr/>
          <p:nvPr/>
        </p:nvSpPr>
        <p:spPr>
          <a:xfrm rot="8043089">
            <a:off x="1737003" y="1557840"/>
            <a:ext cx="2200686" cy="2200686"/>
          </a:xfrm>
          <a:prstGeom prst="rect">
            <a:avLst/>
          </a:prstGeom>
          <a:noFill/>
          <a:ln w="57150">
            <a:solidFill>
              <a:schemeClr val="bg1">
                <a:lumMod val="75000"/>
              </a:schemeClr>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ectangle 54">
            <a:extLst>
              <a:ext uri="{FF2B5EF4-FFF2-40B4-BE49-F238E27FC236}">
                <a16:creationId xmlns:a16="http://schemas.microsoft.com/office/drawing/2014/main" id="{A1ABB691-529D-42C1-A051-DC41CE6B8E13}"/>
              </a:ext>
            </a:extLst>
          </p:cNvPr>
          <p:cNvSpPr/>
          <p:nvPr/>
        </p:nvSpPr>
        <p:spPr>
          <a:xfrm rot="8139787">
            <a:off x="3629602" y="456447"/>
            <a:ext cx="496911" cy="496911"/>
          </a:xfrm>
          <a:prstGeom prst="rect">
            <a:avLst/>
          </a:prstGeom>
          <a:solidFill>
            <a:srgbClr val="225C58"/>
          </a:solid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6" name="Rectangle 55">
            <a:extLst>
              <a:ext uri="{FF2B5EF4-FFF2-40B4-BE49-F238E27FC236}">
                <a16:creationId xmlns:a16="http://schemas.microsoft.com/office/drawing/2014/main" id="{CA8E4F13-74C0-4B65-B96F-7127D1C5E639}"/>
              </a:ext>
            </a:extLst>
          </p:cNvPr>
          <p:cNvSpPr/>
          <p:nvPr/>
        </p:nvSpPr>
        <p:spPr>
          <a:xfrm rot="8079008">
            <a:off x="1356923" y="3999768"/>
            <a:ext cx="496911" cy="496911"/>
          </a:xfrm>
          <a:prstGeom prst="rect">
            <a:avLst/>
          </a:prstGeom>
          <a:solidFill>
            <a:schemeClr val="bg1">
              <a:lumMod val="75000"/>
            </a:schemeClr>
          </a:solidFill>
          <a:ln w="28575">
            <a:solidFill>
              <a:srgbClr val="44F5FE"/>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TextBox 33">
            <a:extLst>
              <a:ext uri="{FF2B5EF4-FFF2-40B4-BE49-F238E27FC236}">
                <a16:creationId xmlns:a16="http://schemas.microsoft.com/office/drawing/2014/main" id="{D25583E5-A601-4B83-A04E-85F75E00A163}"/>
              </a:ext>
            </a:extLst>
          </p:cNvPr>
          <p:cNvSpPr txBox="1"/>
          <p:nvPr/>
        </p:nvSpPr>
        <p:spPr>
          <a:xfrm flipH="1">
            <a:off x="1592308" y="2168940"/>
            <a:ext cx="2021214" cy="570990"/>
          </a:xfrm>
          <a:prstGeom prst="rect">
            <a:avLst/>
          </a:prstGeom>
          <a:noFill/>
        </p:spPr>
        <p:txBody>
          <a:bodyPr wrap="square">
            <a:spAutoFit/>
          </a:bodyPr>
          <a:lstStyle/>
          <a:p>
            <a:pPr marL="0" lvl="1" algn="ctr" fontAlgn="base">
              <a:lnSpc>
                <a:spcPct val="150000"/>
              </a:lnSpc>
              <a:spcBef>
                <a:spcPts val="600"/>
              </a:spcBef>
              <a:spcAft>
                <a:spcPts val="600"/>
              </a:spcAft>
              <a:buClr>
                <a:srgbClr val="000000"/>
              </a:buClr>
            </a:pPr>
            <a:r>
              <a:rPr lang="en-US" sz="2400" b="1">
                <a:solidFill>
                  <a:schemeClr val="bg1"/>
                </a:solidFill>
                <a:highlight>
                  <a:srgbClr val="808080"/>
                </a:highlight>
                <a:latin typeface="Tahoma" panose="020B0604030504040204" pitchFamily="34" charset="0"/>
                <a:ea typeface="Tahoma" panose="020B0604030504040204" pitchFamily="34" charset="0"/>
                <a:cs typeface="Tahoma" panose="020B0604030504040204" pitchFamily="34" charset="0"/>
              </a:rPr>
              <a:t>TIÊU CỰC</a:t>
            </a:r>
          </a:p>
        </p:txBody>
      </p:sp>
      <p:sp>
        <p:nvSpPr>
          <p:cNvPr id="58" name="Rectangle 57">
            <a:extLst>
              <a:ext uri="{FF2B5EF4-FFF2-40B4-BE49-F238E27FC236}">
                <a16:creationId xmlns:a16="http://schemas.microsoft.com/office/drawing/2014/main" id="{50A319FE-564B-490B-9C1F-C3A7FBB70479}"/>
              </a:ext>
            </a:extLst>
          </p:cNvPr>
          <p:cNvSpPr/>
          <p:nvPr/>
        </p:nvSpPr>
        <p:spPr>
          <a:xfrm rot="7949804">
            <a:off x="3465494" y="3888880"/>
            <a:ext cx="459020" cy="416414"/>
          </a:xfrm>
          <a:prstGeom prst="rect">
            <a:avLst/>
          </a:prstGeom>
          <a:noFill/>
          <a:ln w="28575">
            <a:solidFill>
              <a:srgbClr val="D9D9D9"/>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5" name="Group 14">
            <a:extLst>
              <a:ext uri="{FF2B5EF4-FFF2-40B4-BE49-F238E27FC236}">
                <a16:creationId xmlns:a16="http://schemas.microsoft.com/office/drawing/2014/main" id="{35B4E01E-026E-463F-BCFA-926C6D4F5064}"/>
              </a:ext>
            </a:extLst>
          </p:cNvPr>
          <p:cNvGrpSpPr/>
          <p:nvPr/>
        </p:nvGrpSpPr>
        <p:grpSpPr>
          <a:xfrm>
            <a:off x="5233922" y="4111511"/>
            <a:ext cx="560092" cy="2762200"/>
            <a:chOff x="4470189" y="4688431"/>
            <a:chExt cx="439924" cy="2169569"/>
          </a:xfrm>
          <a:solidFill>
            <a:srgbClr val="000000"/>
          </a:solidFill>
        </p:grpSpPr>
        <p:sp>
          <p:nvSpPr>
            <p:cNvPr id="14" name="Teardrop 13">
              <a:extLst>
                <a:ext uri="{FF2B5EF4-FFF2-40B4-BE49-F238E27FC236}">
                  <a16:creationId xmlns:a16="http://schemas.microsoft.com/office/drawing/2014/main" id="{F3DBB30F-19A1-4E2E-85C5-FD345EA21D43}"/>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Rectangle 6">
              <a:extLst>
                <a:ext uri="{FF2B5EF4-FFF2-40B4-BE49-F238E27FC236}">
                  <a16:creationId xmlns:a16="http://schemas.microsoft.com/office/drawing/2014/main" id="{9F50AB61-F658-4FFD-B9A0-8F182E29F226}"/>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A26219E9-4F3A-41E8-AF26-62A22CC4ECF9}"/>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3" name="Rectangle 92">
              <a:extLst>
                <a:ext uri="{FF2B5EF4-FFF2-40B4-BE49-F238E27FC236}">
                  <a16:creationId xmlns:a16="http://schemas.microsoft.com/office/drawing/2014/main" id="{9707323D-AD06-4FB9-A5F0-0580F09418C0}"/>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7">
              <a:extLst>
                <a:ext uri="{FF2B5EF4-FFF2-40B4-BE49-F238E27FC236}">
                  <a16:creationId xmlns:a16="http://schemas.microsoft.com/office/drawing/2014/main" id="{70D12BC3-4C7F-4934-ADE9-953846619943}"/>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Rectangle 8">
              <a:extLst>
                <a:ext uri="{FF2B5EF4-FFF2-40B4-BE49-F238E27FC236}">
                  <a16:creationId xmlns:a16="http://schemas.microsoft.com/office/drawing/2014/main" id="{375AAD96-9FD4-4E7E-B4EB-2AFCB59E500B}"/>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Block Arc 9">
              <a:extLst>
                <a:ext uri="{FF2B5EF4-FFF2-40B4-BE49-F238E27FC236}">
                  <a16:creationId xmlns:a16="http://schemas.microsoft.com/office/drawing/2014/main" id="{C9C33A88-348C-41DB-92E5-F4E428231F02}"/>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94" name="Block Arc 93">
              <a:extLst>
                <a:ext uri="{FF2B5EF4-FFF2-40B4-BE49-F238E27FC236}">
                  <a16:creationId xmlns:a16="http://schemas.microsoft.com/office/drawing/2014/main" id="{F980F1BF-1DA7-4E09-9CFA-EC1938601784}"/>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pic>
        <p:nvPicPr>
          <p:cNvPr id="17" name="Graphic 16" descr="Succulent with solid fill">
            <a:extLst>
              <a:ext uri="{FF2B5EF4-FFF2-40B4-BE49-F238E27FC236}">
                <a16:creationId xmlns:a16="http://schemas.microsoft.com/office/drawing/2014/main" id="{FFB0A51F-43B5-49C3-9BA6-9EBFAAD33934}"/>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573874" y="6137350"/>
            <a:ext cx="784726" cy="784726"/>
          </a:xfrm>
          <a:prstGeom prst="rect">
            <a:avLst/>
          </a:prstGeom>
        </p:spPr>
      </p:pic>
      <p:pic>
        <p:nvPicPr>
          <p:cNvPr id="19" name="Graphic 18" descr="Plant With Roots with solid fill">
            <a:extLst>
              <a:ext uri="{FF2B5EF4-FFF2-40B4-BE49-F238E27FC236}">
                <a16:creationId xmlns:a16="http://schemas.microsoft.com/office/drawing/2014/main" id="{3A9488A8-0491-4DD6-BD6A-B805B811F1EB}"/>
              </a:ext>
            </a:extLst>
          </p:cNvPr>
          <p:cNvPicPr>
            <a:picLocks noChangeAspect="1"/>
          </p:cNvPicPr>
          <p:nvPr/>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838064" y="6306406"/>
            <a:ext cx="617030" cy="727960"/>
          </a:xfrm>
          <a:prstGeom prst="rect">
            <a:avLst/>
          </a:prstGeom>
        </p:spPr>
      </p:pic>
      <p:grpSp>
        <p:nvGrpSpPr>
          <p:cNvPr id="36" name="!!Group 18">
            <a:extLst>
              <a:ext uri="{FF2B5EF4-FFF2-40B4-BE49-F238E27FC236}">
                <a16:creationId xmlns:a16="http://schemas.microsoft.com/office/drawing/2014/main" id="{C43E83D4-D0F1-44DF-9CD1-A8D60F3CEB03}"/>
              </a:ext>
            </a:extLst>
          </p:cNvPr>
          <p:cNvGrpSpPr/>
          <p:nvPr/>
        </p:nvGrpSpPr>
        <p:grpSpPr>
          <a:xfrm flipH="1">
            <a:off x="-7544830" y="2380422"/>
            <a:ext cx="1177835" cy="4432152"/>
            <a:chOff x="8269148" y="2257243"/>
            <a:chExt cx="1233691" cy="4642338"/>
          </a:xfrm>
          <a:solidFill>
            <a:srgbClr val="3B3838"/>
          </a:solidFill>
        </p:grpSpPr>
        <p:sp>
          <p:nvSpPr>
            <p:cNvPr id="37" name="Freeform: Shape 36">
              <a:extLst>
                <a:ext uri="{FF2B5EF4-FFF2-40B4-BE49-F238E27FC236}">
                  <a16:creationId xmlns:a16="http://schemas.microsoft.com/office/drawing/2014/main" id="{26C73622-BD00-4466-96CD-01542D024D84}"/>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8" name="Freeform: Shape 37">
              <a:extLst>
                <a:ext uri="{FF2B5EF4-FFF2-40B4-BE49-F238E27FC236}">
                  <a16:creationId xmlns:a16="http://schemas.microsoft.com/office/drawing/2014/main" id="{8F522854-FE50-4CBC-8FBF-02131AC9C895}"/>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9" name="!!Group 21">
            <a:extLst>
              <a:ext uri="{FF2B5EF4-FFF2-40B4-BE49-F238E27FC236}">
                <a16:creationId xmlns:a16="http://schemas.microsoft.com/office/drawing/2014/main" id="{0D5EED4C-AB52-4006-8BB3-52B920380AC2}"/>
              </a:ext>
            </a:extLst>
          </p:cNvPr>
          <p:cNvGrpSpPr/>
          <p:nvPr/>
        </p:nvGrpSpPr>
        <p:grpSpPr>
          <a:xfrm>
            <a:off x="-3933433" y="712881"/>
            <a:ext cx="1350499" cy="6262692"/>
            <a:chOff x="10458385" y="595308"/>
            <a:chExt cx="1350499" cy="6262692"/>
          </a:xfrm>
        </p:grpSpPr>
        <p:sp>
          <p:nvSpPr>
            <p:cNvPr id="40" name="Freeform: Shape 39">
              <a:extLst>
                <a:ext uri="{FF2B5EF4-FFF2-40B4-BE49-F238E27FC236}">
                  <a16:creationId xmlns:a16="http://schemas.microsoft.com/office/drawing/2014/main" id="{EBB7BFE5-ED3D-4905-BC0D-D70B142156CE}"/>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41" name="Straight Connector 40">
              <a:extLst>
                <a:ext uri="{FF2B5EF4-FFF2-40B4-BE49-F238E27FC236}">
                  <a16:creationId xmlns:a16="http://schemas.microsoft.com/office/drawing/2014/main" id="{8A6FB68F-B30E-4679-BFFE-8847EEC7AF55}"/>
                </a:ext>
              </a:extLst>
            </p:cNvPr>
            <p:cNvCxnSpPr>
              <a:endCxn id="40"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42" name="!!Group 24">
            <a:extLst>
              <a:ext uri="{FF2B5EF4-FFF2-40B4-BE49-F238E27FC236}">
                <a16:creationId xmlns:a16="http://schemas.microsoft.com/office/drawing/2014/main" id="{BBB85FF1-D94A-4E47-9BC4-8343DCD7ECBC}"/>
              </a:ext>
            </a:extLst>
          </p:cNvPr>
          <p:cNvGrpSpPr/>
          <p:nvPr/>
        </p:nvGrpSpPr>
        <p:grpSpPr>
          <a:xfrm>
            <a:off x="-1610322" y="5363526"/>
            <a:ext cx="913741" cy="1532965"/>
            <a:chOff x="6156878" y="1263490"/>
            <a:chExt cx="2445840" cy="5564834"/>
          </a:xfrm>
          <a:solidFill>
            <a:schemeClr val="tx1">
              <a:lumMod val="65000"/>
              <a:lumOff val="35000"/>
              <a:alpha val="60000"/>
            </a:schemeClr>
          </a:solidFill>
        </p:grpSpPr>
        <p:sp>
          <p:nvSpPr>
            <p:cNvPr id="44" name="Rectangle 43">
              <a:extLst>
                <a:ext uri="{FF2B5EF4-FFF2-40B4-BE49-F238E27FC236}">
                  <a16:creationId xmlns:a16="http://schemas.microsoft.com/office/drawing/2014/main" id="{9F44F61C-54A7-4440-9EC7-E00D59602A7D}"/>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Rectangle 44">
              <a:extLst>
                <a:ext uri="{FF2B5EF4-FFF2-40B4-BE49-F238E27FC236}">
                  <a16:creationId xmlns:a16="http://schemas.microsoft.com/office/drawing/2014/main" id="{D236107E-379C-4BEC-A0A9-B0D76768034C}"/>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Rectangle 45">
              <a:extLst>
                <a:ext uri="{FF2B5EF4-FFF2-40B4-BE49-F238E27FC236}">
                  <a16:creationId xmlns:a16="http://schemas.microsoft.com/office/drawing/2014/main" id="{9D42D8ED-0022-4C46-8383-0099AF7F58B8}"/>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7" name="Rectangle 46">
              <a:extLst>
                <a:ext uri="{FF2B5EF4-FFF2-40B4-BE49-F238E27FC236}">
                  <a16:creationId xmlns:a16="http://schemas.microsoft.com/office/drawing/2014/main" id="{650D76B0-B024-48CF-A2BC-6C9F0BF327D0}"/>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Rectangle 47">
              <a:extLst>
                <a:ext uri="{FF2B5EF4-FFF2-40B4-BE49-F238E27FC236}">
                  <a16:creationId xmlns:a16="http://schemas.microsoft.com/office/drawing/2014/main" id="{546F79A8-DCC4-4B9A-A22D-77E66F4429BE}"/>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Rectangle 48">
              <a:extLst>
                <a:ext uri="{FF2B5EF4-FFF2-40B4-BE49-F238E27FC236}">
                  <a16:creationId xmlns:a16="http://schemas.microsoft.com/office/drawing/2014/main" id="{058CE4B4-539D-4B65-9D16-022E25CC86F3}"/>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Rectangle 49">
              <a:extLst>
                <a:ext uri="{FF2B5EF4-FFF2-40B4-BE49-F238E27FC236}">
                  <a16:creationId xmlns:a16="http://schemas.microsoft.com/office/drawing/2014/main" id="{080EEAEF-676C-4ADB-BF5E-3110C63F8159}"/>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Rectangle 51">
              <a:extLst>
                <a:ext uri="{FF2B5EF4-FFF2-40B4-BE49-F238E27FC236}">
                  <a16:creationId xmlns:a16="http://schemas.microsoft.com/office/drawing/2014/main" id="{D7CAF06E-7B1B-4858-8ABA-EA6284BA117E}"/>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7517EA90-A1D5-4279-B7CD-1564E51F84BE}"/>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a:extLst>
                <a:ext uri="{FF2B5EF4-FFF2-40B4-BE49-F238E27FC236}">
                  <a16:creationId xmlns:a16="http://schemas.microsoft.com/office/drawing/2014/main" id="{F168BB9C-D161-4796-A360-EDCC00CA150D}"/>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Rectangle 59">
              <a:extLst>
                <a:ext uri="{FF2B5EF4-FFF2-40B4-BE49-F238E27FC236}">
                  <a16:creationId xmlns:a16="http://schemas.microsoft.com/office/drawing/2014/main" id="{465EA531-9BBD-4E54-8594-15E9E5F4352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Rectangle 64">
              <a:extLst>
                <a:ext uri="{FF2B5EF4-FFF2-40B4-BE49-F238E27FC236}">
                  <a16:creationId xmlns:a16="http://schemas.microsoft.com/office/drawing/2014/main" id="{3648EC3B-8524-45D7-8AE3-A46E57F3D3B2}"/>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Rectangle 65">
              <a:extLst>
                <a:ext uri="{FF2B5EF4-FFF2-40B4-BE49-F238E27FC236}">
                  <a16:creationId xmlns:a16="http://schemas.microsoft.com/office/drawing/2014/main" id="{CB79C90E-129D-4118-9E83-4F486C822BFD}"/>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a:extLst>
                <a:ext uri="{FF2B5EF4-FFF2-40B4-BE49-F238E27FC236}">
                  <a16:creationId xmlns:a16="http://schemas.microsoft.com/office/drawing/2014/main" id="{654207B1-2544-43EA-80A8-B020D7CDD3B3}"/>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DA3D9AB9-66F5-42F9-A300-F90BF5D8DB19}"/>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Rectangle 68">
              <a:extLst>
                <a:ext uri="{FF2B5EF4-FFF2-40B4-BE49-F238E27FC236}">
                  <a16:creationId xmlns:a16="http://schemas.microsoft.com/office/drawing/2014/main" id="{1B0DC596-2725-4B04-A35E-39F21ED3196F}"/>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70" name="!!Group 47">
            <a:extLst>
              <a:ext uri="{FF2B5EF4-FFF2-40B4-BE49-F238E27FC236}">
                <a16:creationId xmlns:a16="http://schemas.microsoft.com/office/drawing/2014/main" id="{2D9C2524-8540-4745-9FAE-BD67E0C451BF}"/>
              </a:ext>
            </a:extLst>
          </p:cNvPr>
          <p:cNvGrpSpPr/>
          <p:nvPr/>
        </p:nvGrpSpPr>
        <p:grpSpPr>
          <a:xfrm>
            <a:off x="-5392604" y="4017474"/>
            <a:ext cx="933795" cy="2911217"/>
            <a:chOff x="6156878" y="1263490"/>
            <a:chExt cx="2445840" cy="5564834"/>
          </a:xfrm>
          <a:solidFill>
            <a:schemeClr val="tx1">
              <a:lumMod val="95000"/>
              <a:lumOff val="5000"/>
              <a:alpha val="60000"/>
            </a:schemeClr>
          </a:solidFill>
        </p:grpSpPr>
        <p:sp>
          <p:nvSpPr>
            <p:cNvPr id="71" name="Rectangle 70">
              <a:extLst>
                <a:ext uri="{FF2B5EF4-FFF2-40B4-BE49-F238E27FC236}">
                  <a16:creationId xmlns:a16="http://schemas.microsoft.com/office/drawing/2014/main" id="{0718F91E-28EC-40CF-9B5C-6F4BA9280248}"/>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DD0D29DC-B0C3-488C-AFDF-5730E5374BA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Rectangle 73">
              <a:extLst>
                <a:ext uri="{FF2B5EF4-FFF2-40B4-BE49-F238E27FC236}">
                  <a16:creationId xmlns:a16="http://schemas.microsoft.com/office/drawing/2014/main" id="{B45D97F8-7F31-4BE3-8325-69A271D11BBA}"/>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Rectangle 74">
              <a:extLst>
                <a:ext uri="{FF2B5EF4-FFF2-40B4-BE49-F238E27FC236}">
                  <a16:creationId xmlns:a16="http://schemas.microsoft.com/office/drawing/2014/main" id="{78233BDC-201F-41A2-9978-BBEF456E965A}"/>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Rectangle 75">
              <a:extLst>
                <a:ext uri="{FF2B5EF4-FFF2-40B4-BE49-F238E27FC236}">
                  <a16:creationId xmlns:a16="http://schemas.microsoft.com/office/drawing/2014/main" id="{8E70443F-A592-4C7D-BBC9-D1BDD09D9238}"/>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Rectangle 76">
              <a:extLst>
                <a:ext uri="{FF2B5EF4-FFF2-40B4-BE49-F238E27FC236}">
                  <a16:creationId xmlns:a16="http://schemas.microsoft.com/office/drawing/2014/main" id="{79482490-0A90-4210-A30C-27D4CD03B03C}"/>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Rectangle 77">
              <a:extLst>
                <a:ext uri="{FF2B5EF4-FFF2-40B4-BE49-F238E27FC236}">
                  <a16:creationId xmlns:a16="http://schemas.microsoft.com/office/drawing/2014/main" id="{9E48FCC3-80D9-41CB-B374-830E57313499}"/>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78">
              <a:extLst>
                <a:ext uri="{FF2B5EF4-FFF2-40B4-BE49-F238E27FC236}">
                  <a16:creationId xmlns:a16="http://schemas.microsoft.com/office/drawing/2014/main" id="{ECFBABC9-13FC-4AF8-9804-FCFD3A9297C3}"/>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Rectangle 79">
              <a:extLst>
                <a:ext uri="{FF2B5EF4-FFF2-40B4-BE49-F238E27FC236}">
                  <a16:creationId xmlns:a16="http://schemas.microsoft.com/office/drawing/2014/main" id="{F12D3AAC-C5CF-4546-883C-3B4A7FE535CA}"/>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DC529750-F6CE-4B42-9E78-4E0EF0996157}"/>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F79F4772-D439-4976-826F-BE7F29CE53F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235E46FA-9840-4A5A-B38C-029AE46DD2B5}"/>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5678FFEE-A844-46E2-BA49-5412B080A3D0}"/>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84">
              <a:extLst>
                <a:ext uri="{FF2B5EF4-FFF2-40B4-BE49-F238E27FC236}">
                  <a16:creationId xmlns:a16="http://schemas.microsoft.com/office/drawing/2014/main" id="{1D1A2A6F-656E-458D-9814-E97A492309EF}"/>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Rectangle 85">
              <a:extLst>
                <a:ext uri="{FF2B5EF4-FFF2-40B4-BE49-F238E27FC236}">
                  <a16:creationId xmlns:a16="http://schemas.microsoft.com/office/drawing/2014/main" id="{F626EE51-3170-4DE4-8C7B-E92974FFF907}"/>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7A520A6B-0E37-49CA-A4B7-8967BC5C9904}"/>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88" name="!!Group 64">
            <a:extLst>
              <a:ext uri="{FF2B5EF4-FFF2-40B4-BE49-F238E27FC236}">
                <a16:creationId xmlns:a16="http://schemas.microsoft.com/office/drawing/2014/main" id="{61EF1B44-C22B-4847-AC86-F393F2BD0154}"/>
              </a:ext>
            </a:extLst>
          </p:cNvPr>
          <p:cNvGrpSpPr/>
          <p:nvPr/>
        </p:nvGrpSpPr>
        <p:grpSpPr>
          <a:xfrm>
            <a:off x="-10033366" y="4593155"/>
            <a:ext cx="1145426" cy="2005673"/>
            <a:chOff x="6156879" y="1263490"/>
            <a:chExt cx="2445841" cy="5564834"/>
          </a:xfrm>
          <a:solidFill>
            <a:srgbClr val="7F7F7F">
              <a:alpha val="60000"/>
            </a:srgbClr>
          </a:solidFill>
        </p:grpSpPr>
        <p:sp>
          <p:nvSpPr>
            <p:cNvPr id="89" name="Rectangle 88">
              <a:extLst>
                <a:ext uri="{FF2B5EF4-FFF2-40B4-BE49-F238E27FC236}">
                  <a16:creationId xmlns:a16="http://schemas.microsoft.com/office/drawing/2014/main" id="{F8140A85-5CFC-478D-AFA5-F6A93CD9591D}"/>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BF425133-9786-4EC6-81A0-E22F593E5801}"/>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1" name="Rectangle 90">
              <a:extLst>
                <a:ext uri="{FF2B5EF4-FFF2-40B4-BE49-F238E27FC236}">
                  <a16:creationId xmlns:a16="http://schemas.microsoft.com/office/drawing/2014/main" id="{1BE98248-0480-4EDB-B857-BBC9515FC720}"/>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2" name="Rectangle 91">
              <a:extLst>
                <a:ext uri="{FF2B5EF4-FFF2-40B4-BE49-F238E27FC236}">
                  <a16:creationId xmlns:a16="http://schemas.microsoft.com/office/drawing/2014/main" id="{E29D58F8-7D65-4FCB-AB25-2569630E2BEF}"/>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C02F423C-03CE-458A-A2CF-8C61418D45F3}"/>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9002578B-B16C-4DC5-B599-163FC9686F28}"/>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D1ADE246-7771-4163-A237-6BA6C886953D}"/>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42E16AB5-9417-43AD-B603-D4006F74147B}"/>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75B71DCE-48CD-4BE9-AFEE-7F1A76D49910}"/>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ADD2CE65-305F-483D-8E79-A62A6D4373C0}"/>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93C8865A-6FF5-47B1-959E-6EED6A771807}"/>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A622E32C-7C1F-4B7C-AB27-47D7BB365866}"/>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Rectangle 107">
              <a:extLst>
                <a:ext uri="{FF2B5EF4-FFF2-40B4-BE49-F238E27FC236}">
                  <a16:creationId xmlns:a16="http://schemas.microsoft.com/office/drawing/2014/main" id="{C8BD80DF-6B5B-43DE-A397-870530A4F8A1}"/>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Rectangle 108">
              <a:extLst>
                <a:ext uri="{FF2B5EF4-FFF2-40B4-BE49-F238E27FC236}">
                  <a16:creationId xmlns:a16="http://schemas.microsoft.com/office/drawing/2014/main" id="{C0D0F735-B015-49EA-BA39-72DFAD00AE54}"/>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0" name="Rectangle 109">
              <a:extLst>
                <a:ext uri="{FF2B5EF4-FFF2-40B4-BE49-F238E27FC236}">
                  <a16:creationId xmlns:a16="http://schemas.microsoft.com/office/drawing/2014/main" id="{7E12AEBD-9569-4595-93AC-5D4AC1016B85}"/>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1" name="Rectangle 110">
              <a:extLst>
                <a:ext uri="{FF2B5EF4-FFF2-40B4-BE49-F238E27FC236}">
                  <a16:creationId xmlns:a16="http://schemas.microsoft.com/office/drawing/2014/main" id="{2CFAF41B-5F0B-4D3A-91CC-BA976D1AD929}"/>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12" name="!!bse">
            <a:extLst>
              <a:ext uri="{FF2B5EF4-FFF2-40B4-BE49-F238E27FC236}">
                <a16:creationId xmlns:a16="http://schemas.microsoft.com/office/drawing/2014/main" id="{C7BE500C-F02D-4182-99FF-201041273629}"/>
              </a:ext>
            </a:extLst>
          </p:cNvPr>
          <p:cNvSpPr/>
          <p:nvPr/>
        </p:nvSpPr>
        <p:spPr>
          <a:xfrm flipH="1">
            <a:off x="13289115" y="5155046"/>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3" name="!!vxdfd">
            <a:extLst>
              <a:ext uri="{FF2B5EF4-FFF2-40B4-BE49-F238E27FC236}">
                <a16:creationId xmlns:a16="http://schemas.microsoft.com/office/drawing/2014/main" id="{A89517BC-D8E1-4E4A-BAF6-0C6FB4089BBD}"/>
              </a:ext>
            </a:extLst>
          </p:cNvPr>
          <p:cNvSpPr/>
          <p:nvPr/>
        </p:nvSpPr>
        <p:spPr>
          <a:xfrm flipH="1">
            <a:off x="21616427" y="4225203"/>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0000">
            <a:extLst>
              <a:ext uri="{FF2B5EF4-FFF2-40B4-BE49-F238E27FC236}">
                <a16:creationId xmlns:a16="http://schemas.microsoft.com/office/drawing/2014/main" id="{D66B5A53-6E46-4A33-9120-3659AF0B1DFB}"/>
              </a:ext>
            </a:extLst>
          </p:cNvPr>
          <p:cNvSpPr/>
          <p:nvPr/>
        </p:nvSpPr>
        <p:spPr>
          <a:xfrm flipH="1">
            <a:off x="22016129" y="5209454"/>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vvvv">
            <a:extLst>
              <a:ext uri="{FF2B5EF4-FFF2-40B4-BE49-F238E27FC236}">
                <a16:creationId xmlns:a16="http://schemas.microsoft.com/office/drawing/2014/main" id="{0C976134-38E4-49D8-865F-E56FCC12826A}"/>
              </a:ext>
            </a:extLst>
          </p:cNvPr>
          <p:cNvSpPr/>
          <p:nvPr/>
        </p:nvSpPr>
        <p:spPr>
          <a:xfrm flipH="1">
            <a:off x="17792767" y="410180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7" name="!!oysvf">
            <a:extLst>
              <a:ext uri="{FF2B5EF4-FFF2-40B4-BE49-F238E27FC236}">
                <a16:creationId xmlns:a16="http://schemas.microsoft.com/office/drawing/2014/main" id="{1CE831B1-EA23-4438-AA56-C73C25A8D63F}"/>
              </a:ext>
            </a:extLst>
          </p:cNvPr>
          <p:cNvSpPr/>
          <p:nvPr/>
        </p:nvSpPr>
        <p:spPr>
          <a:xfrm flipH="1">
            <a:off x="16976717" y="213611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bcfsl">
            <a:extLst>
              <a:ext uri="{FF2B5EF4-FFF2-40B4-BE49-F238E27FC236}">
                <a16:creationId xmlns:a16="http://schemas.microsoft.com/office/drawing/2014/main" id="{5EBE982B-3791-4129-B0C8-FB65FCE8C8DF}"/>
              </a:ext>
            </a:extLst>
          </p:cNvPr>
          <p:cNvSpPr/>
          <p:nvPr/>
        </p:nvSpPr>
        <p:spPr>
          <a:xfrm flipH="1">
            <a:off x="12586488" y="3533564"/>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vuong 2">
            <a:extLst>
              <a:ext uri="{FF2B5EF4-FFF2-40B4-BE49-F238E27FC236}">
                <a16:creationId xmlns:a16="http://schemas.microsoft.com/office/drawing/2014/main" id="{38D29A84-7AF3-4C86-AEB5-3254B8EC4A31}"/>
              </a:ext>
            </a:extLst>
          </p:cNvPr>
          <p:cNvSpPr/>
          <p:nvPr/>
        </p:nvSpPr>
        <p:spPr>
          <a:xfrm flipH="1">
            <a:off x="421837" y="5022900"/>
            <a:ext cx="3456100" cy="1364346"/>
          </a:xfrm>
          <a:prstGeom prst="rect">
            <a:avLst/>
          </a:prstGeom>
          <a:solidFill>
            <a:srgbClr val="7F7F7F">
              <a:alpha val="34902"/>
            </a:srgbClr>
          </a:solidFill>
          <a:ln w="38100">
            <a:solidFill>
              <a:schemeClr val="bg1"/>
            </a:solidFill>
            <a:prstDash val="dash"/>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0" name="TextBox 119">
            <a:extLst>
              <a:ext uri="{FF2B5EF4-FFF2-40B4-BE49-F238E27FC236}">
                <a16:creationId xmlns:a16="http://schemas.microsoft.com/office/drawing/2014/main" id="{7A370823-1244-4266-BD0A-46D2ED78DD2C}"/>
              </a:ext>
            </a:extLst>
          </p:cNvPr>
          <p:cNvSpPr txBox="1"/>
          <p:nvPr/>
        </p:nvSpPr>
        <p:spPr>
          <a:xfrm>
            <a:off x="598368" y="5202175"/>
            <a:ext cx="3075407" cy="923330"/>
          </a:xfrm>
          <a:prstGeom prst="rect">
            <a:avLst/>
          </a:prstGeom>
          <a:noFill/>
        </p:spPr>
        <p:txBody>
          <a:bodyPr wrap="square">
            <a:spAutoFit/>
          </a:bodyPr>
          <a:lstStyle/>
          <a:p>
            <a:pPr algn="just"/>
            <a:r>
              <a:rPr lang="en-US" sz="18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Tác</a:t>
            </a:r>
            <a:r>
              <a:rPr lang="en-US" sz="18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động</a:t>
            </a:r>
            <a:r>
              <a:rPr lang="en-US" sz="18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điều</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kiện</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xã</a:t>
            </a:r>
            <a:r>
              <a:rPr lang="en-US" sz="18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82D7EF"/>
                </a:solidFill>
                <a:effectLst/>
                <a:latin typeface="Tahoma" panose="020B0604030504040204" pitchFamily="34" charset="0"/>
                <a:ea typeface="Tahoma" panose="020B0604030504040204" pitchFamily="34" charset="0"/>
                <a:cs typeface="Tahoma" panose="020B0604030504040204" pitchFamily="34" charset="0"/>
              </a:rPr>
              <a:t>hội</a:t>
            </a:r>
            <a:r>
              <a:rPr lang="en-US" sz="1800" b="1">
                <a:solidFill>
                  <a:srgbClr val="82D7EF"/>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hoạt</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động</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800" b="1">
                <a:solidFill>
                  <a:schemeClr val="bg1"/>
                </a:solidFill>
                <a:effectLst/>
                <a:latin typeface="Tahoma" panose="020B0604030504040204" pitchFamily="34" charset="0"/>
                <a:ea typeface="Tahoma" panose="020B0604030504040204" pitchFamily="34" charset="0"/>
                <a:cs typeface="Tahoma" panose="020B0604030504040204" pitchFamily="34" charset="0"/>
              </a:rPr>
              <a:t> Nam</a:t>
            </a:r>
            <a:endParaRPr lang="vi-VN"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21" name="Tán cây 1.2">
            <a:extLst>
              <a:ext uri="{FF2B5EF4-FFF2-40B4-BE49-F238E27FC236}">
                <a16:creationId xmlns:a16="http://schemas.microsoft.com/office/drawing/2014/main" id="{9CC6C281-C235-47EA-8477-78DC3FA7AB73}"/>
              </a:ext>
            </a:extLst>
          </p:cNvPr>
          <p:cNvSpPr/>
          <p:nvPr/>
        </p:nvSpPr>
        <p:spPr>
          <a:xfrm>
            <a:off x="10295714" y="3787211"/>
            <a:ext cx="1502126" cy="2515158"/>
          </a:xfrm>
          <a:custGeom>
            <a:avLst/>
            <a:gdLst>
              <a:gd name="connsiteX0" fmla="*/ 878002 w 1930748"/>
              <a:gd name="connsiteY0" fmla="*/ 2543954 h 2599290"/>
              <a:gd name="connsiteX1" fmla="*/ 852950 w 1930748"/>
              <a:gd name="connsiteY1" fmla="*/ 2343538 h 2599290"/>
              <a:gd name="connsiteX2" fmla="*/ 389487 w 1930748"/>
              <a:gd name="connsiteY2" fmla="*/ 2581532 h 2599290"/>
              <a:gd name="connsiteX3" fmla="*/ 214122 w 1930748"/>
              <a:gd name="connsiteY3" fmla="*/ 2230804 h 2599290"/>
              <a:gd name="connsiteX4" fmla="*/ 1180 w 1930748"/>
              <a:gd name="connsiteY4" fmla="*/ 1829971 h 2599290"/>
              <a:gd name="connsiteX5" fmla="*/ 314331 w 1930748"/>
              <a:gd name="connsiteY5" fmla="*/ 1642080 h 2599290"/>
              <a:gd name="connsiteX6" fmla="*/ 1180 w 1930748"/>
              <a:gd name="connsiteY6" fmla="*/ 1291352 h 2599290"/>
              <a:gd name="connsiteX7" fmla="*/ 264227 w 1930748"/>
              <a:gd name="connsiteY7" fmla="*/ 840415 h 2599290"/>
              <a:gd name="connsiteX8" fmla="*/ 289279 w 1930748"/>
              <a:gd name="connsiteY8" fmla="*/ 389478 h 2599290"/>
              <a:gd name="connsiteX9" fmla="*/ 640007 w 1930748"/>
              <a:gd name="connsiteY9" fmla="*/ 364426 h 2599290"/>
              <a:gd name="connsiteX10" fmla="*/ 965684 w 1930748"/>
              <a:gd name="connsiteY10" fmla="*/ 1171 h 2599290"/>
              <a:gd name="connsiteX11" fmla="*/ 1328939 w 1930748"/>
              <a:gd name="connsiteY11" fmla="*/ 502212 h 2599290"/>
              <a:gd name="connsiteX12" fmla="*/ 1767350 w 1930748"/>
              <a:gd name="connsiteY12" fmla="*/ 677576 h 2599290"/>
              <a:gd name="connsiteX13" fmla="*/ 1642090 w 1930748"/>
              <a:gd name="connsiteY13" fmla="*/ 1153565 h 2599290"/>
              <a:gd name="connsiteX14" fmla="*/ 1930188 w 1930748"/>
              <a:gd name="connsiteY14" fmla="*/ 1642080 h 2599290"/>
              <a:gd name="connsiteX15" fmla="*/ 1554407 w 1930748"/>
              <a:gd name="connsiteY15" fmla="*/ 1955231 h 2599290"/>
              <a:gd name="connsiteX16" fmla="*/ 1767350 w 1930748"/>
              <a:gd name="connsiteY16" fmla="*/ 2418694 h 2599290"/>
              <a:gd name="connsiteX17" fmla="*/ 1203679 w 1930748"/>
              <a:gd name="connsiteY17" fmla="*/ 2594059 h 2599290"/>
              <a:gd name="connsiteX18" fmla="*/ 878002 w 1930748"/>
              <a:gd name="connsiteY18" fmla="*/ 2543954 h 25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0748" h="2599290">
                <a:moveTo>
                  <a:pt x="878002" y="2543954"/>
                </a:moveTo>
                <a:cubicBezTo>
                  <a:pt x="819547" y="2502201"/>
                  <a:pt x="934369" y="2337275"/>
                  <a:pt x="852950" y="2343538"/>
                </a:cubicBezTo>
                <a:cubicBezTo>
                  <a:pt x="771531" y="2349801"/>
                  <a:pt x="495958" y="2600321"/>
                  <a:pt x="389487" y="2581532"/>
                </a:cubicBezTo>
                <a:cubicBezTo>
                  <a:pt x="283016" y="2562743"/>
                  <a:pt x="278840" y="2356064"/>
                  <a:pt x="214122" y="2230804"/>
                </a:cubicBezTo>
                <a:cubicBezTo>
                  <a:pt x="149404" y="2105544"/>
                  <a:pt x="-15522" y="1928092"/>
                  <a:pt x="1180" y="1829971"/>
                </a:cubicBezTo>
                <a:cubicBezTo>
                  <a:pt x="17881" y="1731850"/>
                  <a:pt x="314331" y="1731850"/>
                  <a:pt x="314331" y="1642080"/>
                </a:cubicBezTo>
                <a:cubicBezTo>
                  <a:pt x="314331" y="1552310"/>
                  <a:pt x="9531" y="1424963"/>
                  <a:pt x="1180" y="1291352"/>
                </a:cubicBezTo>
                <a:cubicBezTo>
                  <a:pt x="-7171" y="1157741"/>
                  <a:pt x="216210" y="990727"/>
                  <a:pt x="264227" y="840415"/>
                </a:cubicBezTo>
                <a:cubicBezTo>
                  <a:pt x="312244" y="690103"/>
                  <a:pt x="226649" y="468809"/>
                  <a:pt x="289279" y="389478"/>
                </a:cubicBezTo>
                <a:cubicBezTo>
                  <a:pt x="351909" y="310147"/>
                  <a:pt x="527273" y="429144"/>
                  <a:pt x="640007" y="364426"/>
                </a:cubicBezTo>
                <a:cubicBezTo>
                  <a:pt x="752741" y="299708"/>
                  <a:pt x="850862" y="-21793"/>
                  <a:pt x="965684" y="1171"/>
                </a:cubicBezTo>
                <a:cubicBezTo>
                  <a:pt x="1080506" y="24135"/>
                  <a:pt x="1195328" y="389478"/>
                  <a:pt x="1328939" y="502212"/>
                </a:cubicBezTo>
                <a:cubicBezTo>
                  <a:pt x="1462550" y="614946"/>
                  <a:pt x="1715158" y="569017"/>
                  <a:pt x="1767350" y="677576"/>
                </a:cubicBezTo>
                <a:cubicBezTo>
                  <a:pt x="1819542" y="786135"/>
                  <a:pt x="1614950" y="992814"/>
                  <a:pt x="1642090" y="1153565"/>
                </a:cubicBezTo>
                <a:cubicBezTo>
                  <a:pt x="1669230" y="1314316"/>
                  <a:pt x="1944802" y="1508469"/>
                  <a:pt x="1930188" y="1642080"/>
                </a:cubicBezTo>
                <a:cubicBezTo>
                  <a:pt x="1915574" y="1775691"/>
                  <a:pt x="1581547" y="1825795"/>
                  <a:pt x="1554407" y="1955231"/>
                </a:cubicBezTo>
                <a:cubicBezTo>
                  <a:pt x="1527267" y="2084667"/>
                  <a:pt x="1825805" y="2312223"/>
                  <a:pt x="1767350" y="2418694"/>
                </a:cubicBezTo>
                <a:cubicBezTo>
                  <a:pt x="1708895" y="2525165"/>
                  <a:pt x="1345641" y="2577358"/>
                  <a:pt x="1203679" y="2594059"/>
                </a:cubicBezTo>
                <a:cubicBezTo>
                  <a:pt x="1061717" y="2610760"/>
                  <a:pt x="936457" y="2585707"/>
                  <a:pt x="878002" y="254395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2" name="Thân cây 1.2">
            <a:extLst>
              <a:ext uri="{FF2B5EF4-FFF2-40B4-BE49-F238E27FC236}">
                <a16:creationId xmlns:a16="http://schemas.microsoft.com/office/drawing/2014/main" id="{72A4F119-4A90-44B1-A705-EB7ED5436536}"/>
              </a:ext>
            </a:extLst>
          </p:cNvPr>
          <p:cNvSpPr/>
          <p:nvPr/>
        </p:nvSpPr>
        <p:spPr>
          <a:xfrm>
            <a:off x="10894537" y="4907320"/>
            <a:ext cx="280788" cy="2069289"/>
          </a:xfrm>
          <a:custGeom>
            <a:avLst/>
            <a:gdLst>
              <a:gd name="connsiteX0" fmla="*/ 37578 w 450937"/>
              <a:gd name="connsiteY0" fmla="*/ 2642992 h 2693096"/>
              <a:gd name="connsiteX1" fmla="*/ 112734 w 450937"/>
              <a:gd name="connsiteY1" fmla="*/ 1465545 h 2693096"/>
              <a:gd name="connsiteX2" fmla="*/ 0 w 450937"/>
              <a:gd name="connsiteY2" fmla="*/ 413359 h 2693096"/>
              <a:gd name="connsiteX3" fmla="*/ 162838 w 450937"/>
              <a:gd name="connsiteY3" fmla="*/ 1027134 h 2693096"/>
              <a:gd name="connsiteX4" fmla="*/ 200416 w 450937"/>
              <a:gd name="connsiteY4" fmla="*/ 0 h 2693096"/>
              <a:gd name="connsiteX5" fmla="*/ 275573 w 450937"/>
              <a:gd name="connsiteY5" fmla="*/ 1089764 h 2693096"/>
              <a:gd name="connsiteX6" fmla="*/ 450937 w 450937"/>
              <a:gd name="connsiteY6" fmla="*/ 563671 h 2693096"/>
              <a:gd name="connsiteX7" fmla="*/ 325677 w 450937"/>
              <a:gd name="connsiteY7" fmla="*/ 1528175 h 2693096"/>
              <a:gd name="connsiteX8" fmla="*/ 388307 w 450937"/>
              <a:gd name="connsiteY8" fmla="*/ 2693096 h 2693096"/>
              <a:gd name="connsiteX9" fmla="*/ 37578 w 450937"/>
              <a:gd name="connsiteY9" fmla="*/ 2642992 h 269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37" h="2693096">
                <a:moveTo>
                  <a:pt x="37578" y="2642992"/>
                </a:moveTo>
                <a:lnTo>
                  <a:pt x="112734" y="1465545"/>
                </a:lnTo>
                <a:lnTo>
                  <a:pt x="0" y="413359"/>
                </a:lnTo>
                <a:lnTo>
                  <a:pt x="162838" y="1027134"/>
                </a:lnTo>
                <a:lnTo>
                  <a:pt x="200416" y="0"/>
                </a:lnTo>
                <a:lnTo>
                  <a:pt x="275573" y="1089764"/>
                </a:lnTo>
                <a:lnTo>
                  <a:pt x="450937" y="563671"/>
                </a:lnTo>
                <a:lnTo>
                  <a:pt x="325677" y="1528175"/>
                </a:lnTo>
                <a:lnTo>
                  <a:pt x="388307" y="2693096"/>
                </a:lnTo>
                <a:lnTo>
                  <a:pt x="37578" y="264299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5" name="Tán cây 3.3">
            <a:extLst>
              <a:ext uri="{FF2B5EF4-FFF2-40B4-BE49-F238E27FC236}">
                <a16:creationId xmlns:a16="http://schemas.microsoft.com/office/drawing/2014/main" id="{E31F55AE-B6DD-4132-BB67-D66B318DE112}"/>
              </a:ext>
            </a:extLst>
          </p:cNvPr>
          <p:cNvSpPr/>
          <p:nvPr/>
        </p:nvSpPr>
        <p:spPr>
          <a:xfrm>
            <a:off x="9465684" y="3092517"/>
            <a:ext cx="1649535" cy="3076176"/>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6" name="Thân cây 3.3">
            <a:extLst>
              <a:ext uri="{FF2B5EF4-FFF2-40B4-BE49-F238E27FC236}">
                <a16:creationId xmlns:a16="http://schemas.microsoft.com/office/drawing/2014/main" id="{92978669-301B-4DE0-8332-2A4C6E413996}"/>
              </a:ext>
            </a:extLst>
          </p:cNvPr>
          <p:cNvSpPr/>
          <p:nvPr/>
        </p:nvSpPr>
        <p:spPr>
          <a:xfrm>
            <a:off x="10025852" y="4527489"/>
            <a:ext cx="385498" cy="2440427"/>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TextBox 21">
            <a:extLst>
              <a:ext uri="{FF2B5EF4-FFF2-40B4-BE49-F238E27FC236}">
                <a16:creationId xmlns:a16="http://schemas.microsoft.com/office/drawing/2014/main" id="{DE5C17AA-8B4E-4994-9581-8DEA778EBBEB}"/>
              </a:ext>
            </a:extLst>
          </p:cNvPr>
          <p:cNvSpPr txBox="1"/>
          <p:nvPr/>
        </p:nvSpPr>
        <p:spPr>
          <a:xfrm>
            <a:off x="6179935" y="1290181"/>
            <a:ext cx="4941591" cy="2760692"/>
          </a:xfrm>
          <a:prstGeom prst="rect">
            <a:avLst/>
          </a:prstGeom>
          <a:noFill/>
        </p:spPr>
        <p:txBody>
          <a:bodyPr wrap="square" rtlCol="0">
            <a:spAutoFit/>
          </a:bodyPr>
          <a:lstStyle/>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Mật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độ</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cư</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không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đều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-&gt;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khó</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khăn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phát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triển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bảo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vệ</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môi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trường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cải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thiện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đời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sống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người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nguy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sự</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dòm</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ngó</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từ</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bên</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ngoài</a:t>
            </a:r>
            <a:endParaRPr lang="en-US" sz="1400">
              <a:solidFill>
                <a:srgbClr val="44F5FE"/>
              </a:solidFill>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Trình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độ</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dân</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trí</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người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chưa</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cao</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-&gt;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dễ</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bị</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bọn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phản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mua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chuộc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dụ</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dỗ</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-&gt;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bất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ổn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nội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bộ</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-&gt;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khó</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khăn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công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Nam.</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23" name="Tán cây 2.2">
            <a:extLst>
              <a:ext uri="{FF2B5EF4-FFF2-40B4-BE49-F238E27FC236}">
                <a16:creationId xmlns:a16="http://schemas.microsoft.com/office/drawing/2014/main" id="{9FBAEACC-1A7C-46FD-A24E-B70B74C0DCCE}"/>
              </a:ext>
            </a:extLst>
          </p:cNvPr>
          <p:cNvSpPr/>
          <p:nvPr/>
        </p:nvSpPr>
        <p:spPr>
          <a:xfrm>
            <a:off x="11261840" y="5065263"/>
            <a:ext cx="810825" cy="1312123"/>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4" name="Thân cây 2.2">
            <a:extLst>
              <a:ext uri="{FF2B5EF4-FFF2-40B4-BE49-F238E27FC236}">
                <a16:creationId xmlns:a16="http://schemas.microsoft.com/office/drawing/2014/main" id="{5C22E290-A7BB-4983-AA9E-7680E9662753}"/>
              </a:ext>
            </a:extLst>
          </p:cNvPr>
          <p:cNvSpPr/>
          <p:nvPr/>
        </p:nvSpPr>
        <p:spPr>
          <a:xfrm>
            <a:off x="11541339" y="5625958"/>
            <a:ext cx="251825" cy="1312894"/>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529940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7777">
            <a:extLst>
              <a:ext uri="{FF2B5EF4-FFF2-40B4-BE49-F238E27FC236}">
                <a16:creationId xmlns:a16="http://schemas.microsoft.com/office/drawing/2014/main" id="{A0ACFE71-9917-4461-AFA3-748943DDCACD}"/>
              </a:ext>
            </a:extLst>
          </p:cNvPr>
          <p:cNvSpPr/>
          <p:nvPr/>
        </p:nvSpPr>
        <p:spPr>
          <a:xfrm>
            <a:off x="-359261" y="3539017"/>
            <a:ext cx="4615004" cy="4615004"/>
          </a:xfrm>
          <a:prstGeom prst="ellipse">
            <a:avLst/>
          </a:prstGeom>
          <a:gradFill>
            <a:gsLst>
              <a:gs pos="100000">
                <a:srgbClr val="95F7FB">
                  <a:alpha val="0"/>
                  <a:lumMod val="0"/>
                </a:srgbClr>
              </a:gs>
              <a:gs pos="0">
                <a:srgbClr val="95F7FB"/>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2" name="!!Mặttroi">
            <a:extLst>
              <a:ext uri="{FF2B5EF4-FFF2-40B4-BE49-F238E27FC236}">
                <a16:creationId xmlns:a16="http://schemas.microsoft.com/office/drawing/2014/main" id="{EEE2F90C-50FE-4804-A753-44EB537188CB}"/>
              </a:ext>
            </a:extLst>
          </p:cNvPr>
          <p:cNvSpPr/>
          <p:nvPr/>
        </p:nvSpPr>
        <p:spPr>
          <a:xfrm>
            <a:off x="1315287" y="5287963"/>
            <a:ext cx="1277297" cy="1277297"/>
          </a:xfrm>
          <a:prstGeom prst="ellipse">
            <a:avLst/>
          </a:prstGeom>
          <a:solidFill>
            <a:schemeClr val="bg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3" name="Freeform: Shape 152">
            <a:extLst>
              <a:ext uri="{FF2B5EF4-FFF2-40B4-BE49-F238E27FC236}">
                <a16:creationId xmlns:a16="http://schemas.microsoft.com/office/drawing/2014/main" id="{A4C42A08-C43F-4B80-8707-FE963C1F9B16}"/>
              </a:ext>
            </a:extLst>
          </p:cNvPr>
          <p:cNvSpPr/>
          <p:nvPr/>
        </p:nvSpPr>
        <p:spPr>
          <a:xfrm>
            <a:off x="-1179249" y="4873655"/>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3235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aaaa">
            <a:extLst>
              <a:ext uri="{FF2B5EF4-FFF2-40B4-BE49-F238E27FC236}">
                <a16:creationId xmlns:a16="http://schemas.microsoft.com/office/drawing/2014/main" id="{6620A773-AE8A-4158-93F9-549121CCC5A3}"/>
              </a:ext>
            </a:extLst>
          </p:cNvPr>
          <p:cNvSpPr/>
          <p:nvPr/>
        </p:nvSpPr>
        <p:spPr>
          <a:xfrm>
            <a:off x="159657" y="150429"/>
            <a:ext cx="11798639" cy="6551602"/>
          </a:xfrm>
          <a:prstGeom prst="rect">
            <a:avLst/>
          </a:prstGeom>
          <a:noFill/>
          <a:ln w="57150">
            <a:solidFill>
              <a:srgbClr val="01E9F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4" name="Freeform: Shape 153">
            <a:extLst>
              <a:ext uri="{FF2B5EF4-FFF2-40B4-BE49-F238E27FC236}">
                <a16:creationId xmlns:a16="http://schemas.microsoft.com/office/drawing/2014/main" id="{D5BA8C03-A5A8-40BA-9CD1-20F4C9B2ABD7}"/>
              </a:ext>
            </a:extLst>
          </p:cNvPr>
          <p:cNvSpPr/>
          <p:nvPr/>
        </p:nvSpPr>
        <p:spPr>
          <a:xfrm>
            <a:off x="869717" y="5101036"/>
            <a:ext cx="4122295" cy="1963711"/>
          </a:xfrm>
          <a:custGeom>
            <a:avLst/>
            <a:gdLst>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4122295 w 4122295"/>
              <a:gd name="connsiteY5" fmla="*/ 1963711 h 1963711"/>
              <a:gd name="connsiteX0" fmla="*/ 4122295 w 4122295"/>
              <a:gd name="connsiteY0" fmla="*/ 1963711 h 1963711"/>
              <a:gd name="connsiteX1" fmla="*/ 0 w 4122295"/>
              <a:gd name="connsiteY1" fmla="*/ 1948721 h 1963711"/>
              <a:gd name="connsiteX2" fmla="*/ 1094281 w 4122295"/>
              <a:gd name="connsiteY2" fmla="*/ 1049311 h 1963711"/>
              <a:gd name="connsiteX3" fmla="*/ 1963711 w 4122295"/>
              <a:gd name="connsiteY3" fmla="*/ 0 h 1963711"/>
              <a:gd name="connsiteX4" fmla="*/ 2983042 w 4122295"/>
              <a:gd name="connsiteY4" fmla="*/ 1034321 h 1963711"/>
              <a:gd name="connsiteX5" fmla="*/ 3423951 w 4122295"/>
              <a:gd name="connsiteY5" fmla="*/ 1477130 h 1963711"/>
              <a:gd name="connsiteX6" fmla="*/ 4122295 w 4122295"/>
              <a:gd name="connsiteY6" fmla="*/ 1963711 h 1963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2295" h="1963711">
                <a:moveTo>
                  <a:pt x="4122295" y="1963711"/>
                </a:moveTo>
                <a:lnTo>
                  <a:pt x="0" y="1948721"/>
                </a:lnTo>
                <a:cubicBezTo>
                  <a:pt x="364760" y="1648918"/>
                  <a:pt x="594609" y="1514005"/>
                  <a:pt x="1094281" y="1049311"/>
                </a:cubicBezTo>
                <a:cubicBezTo>
                  <a:pt x="1444051" y="684550"/>
                  <a:pt x="1583960" y="574623"/>
                  <a:pt x="1963711" y="0"/>
                </a:cubicBezTo>
                <a:cubicBezTo>
                  <a:pt x="2543330" y="689548"/>
                  <a:pt x="2478373" y="674557"/>
                  <a:pt x="2983042" y="1034321"/>
                </a:cubicBezTo>
                <a:cubicBezTo>
                  <a:pt x="3145002" y="1161937"/>
                  <a:pt x="3261991" y="1349514"/>
                  <a:pt x="3423951" y="1477130"/>
                </a:cubicBezTo>
                <a:lnTo>
                  <a:pt x="4122295" y="1963711"/>
                </a:lnTo>
                <a:close/>
              </a:path>
            </a:pathLst>
          </a:custGeom>
          <a:solidFill>
            <a:srgbClr val="181B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Rectangle 1">
            <a:extLst>
              <a:ext uri="{FF2B5EF4-FFF2-40B4-BE49-F238E27FC236}">
                <a16:creationId xmlns:a16="http://schemas.microsoft.com/office/drawing/2014/main" id="{F6BB267A-DDCA-435F-83C4-A832F88559AA}"/>
              </a:ext>
            </a:extLst>
          </p:cNvPr>
          <p:cNvSpPr/>
          <p:nvPr/>
        </p:nvSpPr>
        <p:spPr>
          <a:xfrm>
            <a:off x="1190169" y="1508978"/>
            <a:ext cx="9548665" cy="5016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CHỮ: Điều Kiện Tự Nhiên">
            <a:extLst>
              <a:ext uri="{FF2B5EF4-FFF2-40B4-BE49-F238E27FC236}">
                <a16:creationId xmlns:a16="http://schemas.microsoft.com/office/drawing/2014/main" id="{A6AA631B-4872-4F3D-A442-999A1A651BCC}"/>
              </a:ext>
            </a:extLst>
          </p:cNvPr>
          <p:cNvSpPr txBox="1"/>
          <p:nvPr/>
        </p:nvSpPr>
        <p:spPr>
          <a:xfrm>
            <a:off x="2356445" y="458548"/>
            <a:ext cx="7479110" cy="777777"/>
          </a:xfrm>
          <a:prstGeom prst="rect">
            <a:avLst/>
          </a:prstGeom>
          <a:noFill/>
        </p:spPr>
        <p:txBody>
          <a:bodyPr wrap="square">
            <a:spAutoFit/>
          </a:bodyPr>
          <a:lstStyle/>
          <a:p>
            <a:pPr algn="ctr">
              <a:lnSpc>
                <a:spcPct val="120000"/>
              </a:lnSpc>
              <a:spcBef>
                <a:spcPts val="5000"/>
              </a:spcBef>
              <a:spcAft>
                <a:spcPts val="600"/>
              </a:spcAft>
            </a:pPr>
            <a:r>
              <a:rPr lang="en-US" sz="4000" b="1">
                <a:solidFill>
                  <a:schemeClr val="bg1"/>
                </a:solidFill>
                <a:effectLst>
                  <a:outerShdw blurRad="38100" dist="38100" dir="2700000" algn="tl">
                    <a:srgbClr val="000000">
                      <a:alpha val="43137"/>
                    </a:srgbClr>
                  </a:outerShdw>
                </a:effectLst>
                <a:ea typeface="Calibri" panose="020F0502020204030204" pitchFamily="34" charset="0"/>
                <a:cs typeface="Mangal" panose="02040503050203030202" pitchFamily="18" charset="0"/>
              </a:rPr>
              <a:t>TỔNG QUAN BÀI THUYẾT TRÌNH</a:t>
            </a:r>
            <a:endParaRPr lang="vi-VN" sz="2800" b="1">
              <a:solidFill>
                <a:schemeClr val="bg1"/>
              </a:solidFill>
              <a:effectLst>
                <a:outerShdw blurRad="38100" dist="38100" dir="2700000" algn="tl">
                  <a:srgbClr val="000000">
                    <a:alpha val="43137"/>
                  </a:srgbClr>
                </a:outerShdw>
              </a:effectLst>
              <a:ea typeface="Calibri" panose="020F0502020204030204" pitchFamily="34" charset="0"/>
              <a:cs typeface="Mangal" panose="02040503050203030202" pitchFamily="18" charset="0"/>
            </a:endParaRPr>
          </a:p>
        </p:txBody>
      </p:sp>
      <p:sp>
        <p:nvSpPr>
          <p:cNvPr id="43" name="Rectangle 42">
            <a:extLst>
              <a:ext uri="{FF2B5EF4-FFF2-40B4-BE49-F238E27FC236}">
                <a16:creationId xmlns:a16="http://schemas.microsoft.com/office/drawing/2014/main" id="{B97DDD12-ED2A-418E-A3C0-CA20E363451D}"/>
              </a:ext>
            </a:extLst>
          </p:cNvPr>
          <p:cNvSpPr/>
          <p:nvPr/>
        </p:nvSpPr>
        <p:spPr>
          <a:xfrm>
            <a:off x="1190169" y="1508978"/>
            <a:ext cx="9548665" cy="5016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Rectangle 43">
            <a:extLst>
              <a:ext uri="{FF2B5EF4-FFF2-40B4-BE49-F238E27FC236}">
                <a16:creationId xmlns:a16="http://schemas.microsoft.com/office/drawing/2014/main" id="{B4224276-83E2-4E04-B0A6-FA864C9F21AA}"/>
              </a:ext>
            </a:extLst>
          </p:cNvPr>
          <p:cNvSpPr/>
          <p:nvPr/>
        </p:nvSpPr>
        <p:spPr>
          <a:xfrm>
            <a:off x="1190170" y="1508978"/>
            <a:ext cx="9548665" cy="5016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Rectangle 44">
            <a:extLst>
              <a:ext uri="{FF2B5EF4-FFF2-40B4-BE49-F238E27FC236}">
                <a16:creationId xmlns:a16="http://schemas.microsoft.com/office/drawing/2014/main" id="{36F045ED-497A-49C7-A433-0532B45BEBF8}"/>
              </a:ext>
            </a:extLst>
          </p:cNvPr>
          <p:cNvSpPr/>
          <p:nvPr/>
        </p:nvSpPr>
        <p:spPr>
          <a:xfrm>
            <a:off x="1323679" y="1443141"/>
            <a:ext cx="9548665" cy="5016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TextBox 50">
            <a:extLst>
              <a:ext uri="{FF2B5EF4-FFF2-40B4-BE49-F238E27FC236}">
                <a16:creationId xmlns:a16="http://schemas.microsoft.com/office/drawing/2014/main" id="{C23EBCE0-3663-4C35-A24C-9EB34E6D83D9}"/>
              </a:ext>
            </a:extLst>
          </p:cNvPr>
          <p:cNvSpPr txBox="1"/>
          <p:nvPr/>
        </p:nvSpPr>
        <p:spPr>
          <a:xfrm>
            <a:off x="2535386" y="1621239"/>
            <a:ext cx="7508273" cy="6536213"/>
          </a:xfrm>
          <a:prstGeom prst="rect">
            <a:avLst/>
          </a:prstGeom>
          <a:noFill/>
        </p:spPr>
        <p:txBody>
          <a:bodyPr wrap="square" lIns="91440" tIns="45720" rIns="91440" bIns="45720" anchor="t">
            <a:spAutoFit/>
          </a:bodyPr>
          <a:lstStyle/>
          <a:p>
            <a:pPr marL="342900" lvl="0" indent="-342900" algn="just">
              <a:lnSpc>
                <a:spcPct val="150000"/>
              </a:lnSpc>
              <a:spcBef>
                <a:spcPts val="600"/>
              </a:spcBef>
              <a:spcAft>
                <a:spcPts val="600"/>
              </a:spcAft>
              <a:buClr>
                <a:schemeClr val="bg1"/>
              </a:buClr>
              <a:buSzPct val="200000"/>
              <a:buFont typeface="+mj-lt"/>
              <a:buAutoNum type="arabicPeriod"/>
            </a:pPr>
            <a:r>
              <a:rPr lang="en-US" sz="1600" dirty="0" err="1">
                <a:solidFill>
                  <a:schemeClr val="bg1"/>
                </a:solidFill>
                <a:latin typeface="Tahoma"/>
                <a:ea typeface="Tahoma"/>
                <a:cs typeface="Tahoma"/>
              </a:rPr>
              <a:t>Tầm</a:t>
            </a:r>
            <a:r>
              <a:rPr lang="en-US" sz="1600" dirty="0">
                <a:solidFill>
                  <a:srgbClr val="44F5FE"/>
                </a:solidFill>
                <a:latin typeface="Tahoma"/>
                <a:ea typeface="Tahoma"/>
                <a:cs typeface="Tahoma"/>
              </a:rPr>
              <a:t> </a:t>
            </a:r>
            <a:r>
              <a:rPr lang="en-US" sz="1600" dirty="0" err="1">
                <a:solidFill>
                  <a:srgbClr val="44F5FE"/>
                </a:solidFill>
                <a:latin typeface="Tahoma"/>
                <a:ea typeface="Tahoma"/>
                <a:cs typeface="Tahoma"/>
              </a:rPr>
              <a:t>quan</a:t>
            </a:r>
            <a:r>
              <a:rPr lang="en-US" sz="1600" dirty="0">
                <a:solidFill>
                  <a:srgbClr val="44F5FE"/>
                </a:solidFill>
                <a:latin typeface="Tahoma"/>
                <a:ea typeface="Tahoma"/>
                <a:cs typeface="Tahoma"/>
              </a:rPr>
              <a:t> </a:t>
            </a:r>
            <a:r>
              <a:rPr lang="en-US" sz="1600" dirty="0" err="1">
                <a:solidFill>
                  <a:srgbClr val="44F5FE"/>
                </a:solidFill>
                <a:latin typeface="Tahoma"/>
                <a:ea typeface="Tahoma"/>
                <a:cs typeface="Tahoma"/>
              </a:rPr>
              <a:t>trọng</a:t>
            </a:r>
            <a:r>
              <a:rPr lang="en-US" sz="1600" dirty="0">
                <a:solidFill>
                  <a:srgbClr val="44F5FE"/>
                </a:solidFill>
                <a:latin typeface="Tahoma"/>
                <a:ea typeface="Tahoma"/>
                <a:cs typeface="Tahoma"/>
              </a:rPr>
              <a:t> </a:t>
            </a:r>
            <a:r>
              <a:rPr lang="en-US" sz="1600" dirty="0" err="1">
                <a:solidFill>
                  <a:schemeClr val="bg1"/>
                </a:solidFill>
                <a:latin typeface="Tahoma"/>
                <a:ea typeface="Tahoma"/>
                <a:cs typeface="Tahoma"/>
              </a:rPr>
              <a:t>của</a:t>
            </a:r>
            <a:r>
              <a:rPr lang="en-US" sz="1600" dirty="0">
                <a:solidFill>
                  <a:srgbClr val="44F5FE"/>
                </a:solidFill>
                <a:latin typeface="Tahoma"/>
                <a:ea typeface="Tahoma"/>
                <a:cs typeface="Tahoma"/>
              </a:rPr>
              <a:t> CNH, HĐH </a:t>
            </a:r>
            <a:r>
              <a:rPr lang="en-US" sz="1600" dirty="0" err="1">
                <a:solidFill>
                  <a:schemeClr val="bg1"/>
                </a:solidFill>
                <a:latin typeface="Tahoma"/>
                <a:ea typeface="Tahoma"/>
                <a:cs typeface="Tahoma"/>
              </a:rPr>
              <a:t>đối</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với</a:t>
            </a:r>
            <a:r>
              <a:rPr lang="en-US" sz="1600" dirty="0">
                <a:solidFill>
                  <a:schemeClr val="bg1"/>
                </a:solidFill>
                <a:latin typeface="Tahoma"/>
                <a:ea typeface="Tahoma"/>
                <a:cs typeface="Tahoma"/>
              </a:rPr>
              <a:t> Việt Nam</a:t>
            </a:r>
          </a:p>
          <a:p>
            <a:pPr marL="342900" indent="-342900" algn="just">
              <a:lnSpc>
                <a:spcPct val="150000"/>
              </a:lnSpc>
              <a:spcBef>
                <a:spcPts val="600"/>
              </a:spcBef>
              <a:spcAft>
                <a:spcPts val="600"/>
              </a:spcAft>
              <a:buClr>
                <a:schemeClr val="bg1"/>
              </a:buClr>
              <a:buSzPct val="200000"/>
              <a:buFont typeface="+mj-lt"/>
              <a:buAutoNum type="arabicPeriod"/>
            </a:pPr>
            <a:r>
              <a:rPr lang="en-US" sz="1600" dirty="0" err="1">
                <a:solidFill>
                  <a:schemeClr val="bg1"/>
                </a:solidFill>
                <a:effectLst/>
                <a:latin typeface="Tahoma"/>
                <a:ea typeface="Tahoma"/>
                <a:cs typeface="Tahoma"/>
              </a:rPr>
              <a:t>Phân</a:t>
            </a:r>
            <a:r>
              <a:rPr lang="en-US" sz="1600" dirty="0">
                <a:solidFill>
                  <a:schemeClr val="bg1"/>
                </a:solidFill>
                <a:effectLst/>
                <a:latin typeface="Tahoma"/>
                <a:ea typeface="Tahoma"/>
                <a:cs typeface="Tahoma"/>
              </a:rPr>
              <a:t> </a:t>
            </a:r>
            <a:r>
              <a:rPr lang="en-US" sz="1600" dirty="0" err="1">
                <a:solidFill>
                  <a:schemeClr val="bg1"/>
                </a:solidFill>
                <a:effectLst/>
                <a:latin typeface="Tahoma"/>
                <a:ea typeface="Tahoma"/>
                <a:cs typeface="Tahoma"/>
              </a:rPr>
              <a:t>tích</a:t>
            </a:r>
            <a:r>
              <a:rPr lang="en-US" sz="1600" dirty="0">
                <a:solidFill>
                  <a:schemeClr val="bg1"/>
                </a:solidFill>
                <a:effectLst/>
                <a:latin typeface="Tahoma"/>
                <a:ea typeface="Tahoma"/>
                <a:cs typeface="Tahoma"/>
              </a:rPr>
              <a:t> </a:t>
            </a:r>
            <a:r>
              <a:rPr lang="en-US" sz="1600" dirty="0" err="1">
                <a:solidFill>
                  <a:srgbClr val="44F5FE"/>
                </a:solidFill>
                <a:latin typeface="Tahoma"/>
                <a:ea typeface="Tahoma"/>
                <a:cs typeface="Tahoma"/>
              </a:rPr>
              <a:t>đường</a:t>
            </a:r>
            <a:r>
              <a:rPr lang="en-US" sz="1600" dirty="0">
                <a:solidFill>
                  <a:srgbClr val="44F5FE"/>
                </a:solidFill>
                <a:latin typeface="Tahoma"/>
                <a:ea typeface="Tahoma"/>
                <a:cs typeface="Tahoma"/>
              </a:rPr>
              <a:t> </a:t>
            </a:r>
            <a:r>
              <a:rPr lang="en-US" sz="1600" dirty="0" err="1">
                <a:solidFill>
                  <a:srgbClr val="44F5FE"/>
                </a:solidFill>
                <a:latin typeface="Tahoma"/>
                <a:ea typeface="Tahoma"/>
                <a:cs typeface="Tahoma"/>
              </a:rPr>
              <a:t>lối</a:t>
            </a:r>
            <a:r>
              <a:rPr lang="en-US" sz="1600" dirty="0">
                <a:solidFill>
                  <a:srgbClr val="44F5FE"/>
                </a:solidFill>
                <a:latin typeface="Tahoma"/>
                <a:ea typeface="Tahoma"/>
                <a:cs typeface="Tahoma"/>
              </a:rPr>
              <a:t> </a:t>
            </a:r>
            <a:r>
              <a:rPr lang="en-US" sz="1600" dirty="0" err="1">
                <a:solidFill>
                  <a:srgbClr val="44F5FE"/>
                </a:solidFill>
                <a:latin typeface="Tahoma"/>
                <a:ea typeface="Tahoma"/>
                <a:cs typeface="Tahoma"/>
              </a:rPr>
              <a:t>thành</a:t>
            </a:r>
            <a:r>
              <a:rPr lang="en-US" sz="1600" dirty="0">
                <a:solidFill>
                  <a:srgbClr val="44F5FE"/>
                </a:solidFill>
                <a:latin typeface="Tahoma"/>
                <a:ea typeface="Tahoma"/>
                <a:cs typeface="Tahoma"/>
              </a:rPr>
              <a:t> </a:t>
            </a:r>
            <a:r>
              <a:rPr lang="en-US" sz="1600" dirty="0" err="1">
                <a:solidFill>
                  <a:srgbClr val="44F5FE"/>
                </a:solidFill>
                <a:latin typeface="Tahoma"/>
                <a:ea typeface="Tahoma"/>
                <a:cs typeface="Tahoma"/>
              </a:rPr>
              <a:t>tựu</a:t>
            </a:r>
            <a:r>
              <a:rPr lang="en-US" sz="1600" dirty="0">
                <a:solidFill>
                  <a:srgbClr val="44F5FE"/>
                </a:solidFill>
                <a:latin typeface="Tahoma"/>
                <a:ea typeface="Tahoma"/>
                <a:cs typeface="Tahoma"/>
              </a:rPr>
              <a:t> </a:t>
            </a:r>
            <a:r>
              <a:rPr lang="en-US" sz="1600" dirty="0">
                <a:solidFill>
                  <a:schemeClr val="bg1"/>
                </a:solidFill>
                <a:effectLst/>
                <a:latin typeface="Tahoma"/>
                <a:ea typeface="Tahoma"/>
                <a:cs typeface="Tahoma"/>
              </a:rPr>
              <a:t>CNH, HĐH qua </a:t>
            </a:r>
            <a:r>
              <a:rPr lang="en-US" sz="1600" dirty="0" err="1">
                <a:solidFill>
                  <a:schemeClr val="bg1"/>
                </a:solidFill>
                <a:effectLst/>
                <a:latin typeface="Tahoma"/>
                <a:ea typeface="Tahoma"/>
                <a:cs typeface="Tahoma"/>
              </a:rPr>
              <a:t>các</a:t>
            </a:r>
            <a:r>
              <a:rPr lang="en-US" sz="1600" dirty="0">
                <a:solidFill>
                  <a:schemeClr val="bg1"/>
                </a:solidFill>
                <a:effectLst/>
                <a:latin typeface="Tahoma"/>
                <a:ea typeface="Tahoma"/>
                <a:cs typeface="Tahoma"/>
              </a:rPr>
              <a:t> </a:t>
            </a:r>
            <a:r>
              <a:rPr lang="en-US" sz="1600" dirty="0" err="1">
                <a:solidFill>
                  <a:schemeClr val="bg1"/>
                </a:solidFill>
                <a:effectLst/>
                <a:latin typeface="Tahoma"/>
                <a:ea typeface="Tahoma"/>
                <a:cs typeface="Tahoma"/>
              </a:rPr>
              <a:t>kỳ</a:t>
            </a:r>
            <a:r>
              <a:rPr lang="en-US" sz="1600" dirty="0">
                <a:solidFill>
                  <a:schemeClr val="bg1"/>
                </a:solidFill>
                <a:effectLst/>
                <a:latin typeface="Tahoma"/>
                <a:ea typeface="Tahoma"/>
                <a:cs typeface="Tahoma"/>
              </a:rPr>
              <a:t> </a:t>
            </a:r>
            <a:r>
              <a:rPr lang="en-US" sz="1600" dirty="0" err="1">
                <a:solidFill>
                  <a:schemeClr val="bg1"/>
                </a:solidFill>
                <a:effectLst/>
                <a:latin typeface="Tahoma"/>
                <a:ea typeface="Tahoma"/>
                <a:cs typeface="Tahoma"/>
              </a:rPr>
              <a:t>đại</a:t>
            </a:r>
            <a:r>
              <a:rPr lang="en-US" sz="1600" dirty="0">
                <a:solidFill>
                  <a:schemeClr val="bg1"/>
                </a:solidFill>
                <a:effectLst/>
                <a:latin typeface="Tahoma"/>
                <a:ea typeface="Tahoma"/>
                <a:cs typeface="Tahoma"/>
              </a:rPr>
              <a:t> </a:t>
            </a:r>
            <a:r>
              <a:rPr lang="en-US" sz="1600" dirty="0" err="1">
                <a:solidFill>
                  <a:schemeClr val="bg1"/>
                </a:solidFill>
                <a:effectLst/>
                <a:latin typeface="Tahoma"/>
                <a:ea typeface="Tahoma"/>
                <a:cs typeface="Tahoma"/>
              </a:rPr>
              <a:t>hội</a:t>
            </a:r>
            <a:r>
              <a:rPr lang="en-US" sz="1600" dirty="0">
                <a:solidFill>
                  <a:schemeClr val="bg1"/>
                </a:solidFill>
                <a:effectLst/>
                <a:latin typeface="Tahoma"/>
                <a:ea typeface="Tahoma"/>
                <a:cs typeface="Tahoma"/>
              </a:rPr>
              <a:t>.</a:t>
            </a:r>
          </a:p>
          <a:p>
            <a:pPr marL="342900" indent="-342900" algn="just">
              <a:lnSpc>
                <a:spcPct val="150000"/>
              </a:lnSpc>
              <a:spcBef>
                <a:spcPts val="600"/>
              </a:spcBef>
              <a:spcAft>
                <a:spcPts val="600"/>
              </a:spcAft>
              <a:buSzPct val="200000"/>
              <a:buAutoNum type="arabicPeriod"/>
            </a:pPr>
            <a:r>
              <a:rPr lang="en-US" sz="1600" dirty="0" err="1">
                <a:solidFill>
                  <a:schemeClr val="bg1"/>
                </a:solidFill>
                <a:latin typeface="Tahoma"/>
                <a:ea typeface="Tahoma"/>
                <a:cs typeface="Tahoma"/>
              </a:rPr>
              <a:t>Một</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số</a:t>
            </a:r>
            <a:r>
              <a:rPr lang="en-US" sz="1600" dirty="0">
                <a:solidFill>
                  <a:schemeClr val="bg1"/>
                </a:solidFill>
                <a:latin typeface="Tahoma"/>
                <a:ea typeface="Tahoma"/>
                <a:cs typeface="Tahoma"/>
              </a:rPr>
              <a:t> </a:t>
            </a:r>
            <a:r>
              <a:rPr lang="en-US" sz="1600" dirty="0" err="1">
                <a:solidFill>
                  <a:srgbClr val="44F5FE"/>
                </a:solidFill>
                <a:latin typeface="Tahoma"/>
                <a:ea typeface="Tahoma"/>
                <a:cs typeface="Tahoma"/>
              </a:rPr>
              <a:t>thành</a:t>
            </a:r>
            <a:r>
              <a:rPr lang="en-US" sz="1600" dirty="0">
                <a:solidFill>
                  <a:srgbClr val="44F5FE"/>
                </a:solidFill>
                <a:latin typeface="Tahoma"/>
                <a:ea typeface="Tahoma"/>
                <a:cs typeface="Tahoma"/>
              </a:rPr>
              <a:t> </a:t>
            </a:r>
            <a:r>
              <a:rPr lang="en-US" sz="1600" dirty="0" err="1">
                <a:solidFill>
                  <a:srgbClr val="44F5FE"/>
                </a:solidFill>
                <a:latin typeface="Tahoma"/>
                <a:ea typeface="Tahoma"/>
                <a:cs typeface="Tahoma"/>
              </a:rPr>
              <a:t>tựu</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trong</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quá</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trình</a:t>
            </a:r>
            <a:r>
              <a:rPr lang="en-US" sz="1600" dirty="0">
                <a:solidFill>
                  <a:schemeClr val="bg1"/>
                </a:solidFill>
                <a:latin typeface="Tahoma"/>
                <a:ea typeface="Tahoma"/>
                <a:cs typeface="Tahoma"/>
              </a:rPr>
              <a:t> CNH, HĐH </a:t>
            </a:r>
            <a:r>
              <a:rPr lang="en-US" sz="1600" dirty="0" err="1">
                <a:solidFill>
                  <a:schemeClr val="bg1"/>
                </a:solidFill>
                <a:latin typeface="Tahoma"/>
                <a:ea typeface="Tahoma"/>
                <a:cs typeface="Tahoma"/>
              </a:rPr>
              <a:t>của</a:t>
            </a:r>
            <a:r>
              <a:rPr lang="en-US" sz="1600" dirty="0">
                <a:solidFill>
                  <a:schemeClr val="bg1"/>
                </a:solidFill>
                <a:latin typeface="Tahoma"/>
                <a:ea typeface="Tahoma"/>
                <a:cs typeface="Tahoma"/>
              </a:rPr>
              <a:t> Việt Nam </a:t>
            </a:r>
            <a:r>
              <a:rPr lang="en-US" sz="1600" dirty="0" err="1">
                <a:solidFill>
                  <a:schemeClr val="bg1"/>
                </a:solidFill>
                <a:latin typeface="Tahoma"/>
                <a:ea typeface="Tahoma"/>
                <a:cs typeface="Tahoma"/>
              </a:rPr>
              <a:t>giai</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đoạn</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hiện</a:t>
            </a:r>
            <a:r>
              <a:rPr lang="en-US" sz="1600" dirty="0">
                <a:solidFill>
                  <a:schemeClr val="bg1"/>
                </a:solidFill>
                <a:latin typeface="Tahoma"/>
                <a:ea typeface="Tahoma"/>
                <a:cs typeface="Tahoma"/>
              </a:rPr>
              <a:t> nay</a:t>
            </a:r>
            <a:endParaRPr lang="en-US" sz="16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50000"/>
              </a:lnSpc>
              <a:spcBef>
                <a:spcPts val="600"/>
              </a:spcBef>
              <a:spcAft>
                <a:spcPts val="600"/>
              </a:spcAft>
              <a:buSzPct val="200000"/>
              <a:buAutoNum type="arabicPeriod"/>
            </a:pPr>
            <a:r>
              <a:rPr lang="en-US" sz="1600" dirty="0" err="1">
                <a:solidFill>
                  <a:schemeClr val="bg1"/>
                </a:solidFill>
                <a:latin typeface="Tahoma"/>
                <a:ea typeface="Tahoma"/>
                <a:cs typeface="Tahoma"/>
              </a:rPr>
              <a:t>Những</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hạn</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chế,khó</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khăn</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trong</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quá</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trình</a:t>
            </a:r>
            <a:r>
              <a:rPr lang="en-US" sz="1600" dirty="0">
                <a:solidFill>
                  <a:schemeClr val="bg1"/>
                </a:solidFill>
                <a:latin typeface="Tahoma"/>
                <a:ea typeface="Tahoma"/>
                <a:cs typeface="Tahoma"/>
              </a:rPr>
              <a:t> CNH, HĐH </a:t>
            </a:r>
            <a:r>
              <a:rPr lang="en-US" sz="1600" dirty="0" err="1">
                <a:solidFill>
                  <a:schemeClr val="bg1"/>
                </a:solidFill>
                <a:latin typeface="Tahoma"/>
                <a:ea typeface="Tahoma"/>
                <a:cs typeface="Tahoma"/>
              </a:rPr>
              <a:t>của</a:t>
            </a:r>
            <a:r>
              <a:rPr lang="en-US" sz="1600" dirty="0">
                <a:solidFill>
                  <a:schemeClr val="bg1"/>
                </a:solidFill>
                <a:latin typeface="Tahoma"/>
                <a:ea typeface="Tahoma"/>
                <a:cs typeface="Tahoma"/>
              </a:rPr>
              <a:t> Việt Nam </a:t>
            </a:r>
            <a:r>
              <a:rPr lang="en-US" sz="1600" dirty="0" err="1">
                <a:solidFill>
                  <a:schemeClr val="bg1"/>
                </a:solidFill>
                <a:latin typeface="Tahoma"/>
                <a:ea typeface="Tahoma"/>
                <a:cs typeface="Tahoma"/>
              </a:rPr>
              <a:t>giai</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đoạn</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hiện</a:t>
            </a:r>
            <a:r>
              <a:rPr lang="en-US" sz="1600" dirty="0">
                <a:solidFill>
                  <a:schemeClr val="bg1"/>
                </a:solidFill>
                <a:latin typeface="Tahoma"/>
                <a:ea typeface="Tahoma"/>
                <a:cs typeface="Tahoma"/>
              </a:rPr>
              <a:t> nay.</a:t>
            </a:r>
            <a:endParaRPr lang="en-US" sz="16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50000"/>
              </a:lnSpc>
              <a:spcBef>
                <a:spcPts val="600"/>
              </a:spcBef>
              <a:spcAft>
                <a:spcPts val="600"/>
              </a:spcAft>
              <a:buSzPct val="200000"/>
              <a:buAutoNum type="arabicPeriod"/>
            </a:pPr>
            <a:r>
              <a:rPr lang="en-US" sz="1600" dirty="0" err="1">
                <a:solidFill>
                  <a:schemeClr val="bg1"/>
                </a:solidFill>
                <a:latin typeface="Tahoma"/>
                <a:ea typeface="Tahoma"/>
                <a:cs typeface="Tahoma"/>
              </a:rPr>
              <a:t>Giải</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pháp</a:t>
            </a:r>
          </a:p>
          <a:p>
            <a:pPr marL="342900" indent="-342900" algn="just">
              <a:lnSpc>
                <a:spcPct val="150000"/>
              </a:lnSpc>
              <a:spcBef>
                <a:spcPts val="600"/>
              </a:spcBef>
              <a:spcAft>
                <a:spcPts val="600"/>
              </a:spcAft>
              <a:buSzPct val="200000"/>
              <a:buAutoNum type="arabicPeriod"/>
            </a:pPr>
            <a:r>
              <a:rPr lang="en-US" sz="1600" dirty="0" err="1">
                <a:solidFill>
                  <a:schemeClr val="bg1"/>
                </a:solidFill>
                <a:latin typeface="Tahoma"/>
                <a:ea typeface="Tahoma"/>
                <a:cs typeface="Tahoma"/>
              </a:rPr>
              <a:t>Kết</a:t>
            </a:r>
            <a:r>
              <a:rPr lang="en-US" sz="1600" dirty="0">
                <a:solidFill>
                  <a:schemeClr val="bg1"/>
                </a:solidFill>
                <a:latin typeface="Tahoma"/>
                <a:ea typeface="Tahoma"/>
                <a:cs typeface="Tahoma"/>
              </a:rPr>
              <a:t> </a:t>
            </a:r>
            <a:r>
              <a:rPr lang="en-US" sz="1600" dirty="0" err="1">
                <a:solidFill>
                  <a:schemeClr val="bg1"/>
                </a:solidFill>
                <a:latin typeface="Tahoma"/>
                <a:ea typeface="Tahoma"/>
                <a:cs typeface="Tahoma"/>
              </a:rPr>
              <a:t>luận</a:t>
            </a:r>
            <a:endParaRPr lang="en-US" sz="1600" dirty="0" err="1">
              <a:solidFill>
                <a:schemeClr val="bg1"/>
              </a:solidFill>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50000"/>
              </a:lnSpc>
              <a:spcBef>
                <a:spcPts val="600"/>
              </a:spcBef>
              <a:spcAft>
                <a:spcPts val="600"/>
              </a:spcAft>
              <a:buSzPct val="200000"/>
              <a:buFontTx/>
              <a:buAutoNum type="arabicPeriod"/>
            </a:pPr>
            <a:endParaRPr lang="en-US" sz="16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marL="342900" lvl="0" indent="-342900" algn="just">
              <a:lnSpc>
                <a:spcPct val="150000"/>
              </a:lnSpc>
              <a:spcBef>
                <a:spcPts val="600"/>
              </a:spcBef>
              <a:spcAft>
                <a:spcPts val="600"/>
              </a:spcAft>
              <a:buSzPct val="200000"/>
              <a:buFontTx/>
              <a:buAutoNum type="arabicPeriod"/>
            </a:pPr>
            <a:endParaRPr lang="en-US" sz="16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50000"/>
              </a:lnSpc>
              <a:spcBef>
                <a:spcPts val="600"/>
              </a:spcBef>
              <a:spcAft>
                <a:spcPts val="600"/>
              </a:spcAft>
              <a:buSzPct val="200000"/>
              <a:buFontTx/>
              <a:buAutoNum type="arabicPeriod"/>
            </a:pPr>
            <a:endParaRPr lang="en-US" sz="16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50000"/>
              </a:lnSpc>
              <a:spcBef>
                <a:spcPts val="600"/>
              </a:spcBef>
              <a:spcAft>
                <a:spcPts val="600"/>
              </a:spcAft>
              <a:buSzPct val="200000"/>
              <a:buFont typeface="+mj-lt"/>
              <a:buAutoNum type="arabicPeriod"/>
            </a:pPr>
            <a:endParaRPr lang="vi-VN" sz="16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50000"/>
              </a:lnSpc>
              <a:spcBef>
                <a:spcPts val="600"/>
              </a:spcBef>
              <a:spcAft>
                <a:spcPts val="600"/>
              </a:spcAft>
              <a:buSzPct val="200000"/>
              <a:buFont typeface="+mj-lt"/>
              <a:buAutoNum type="arabicPeriod"/>
            </a:pPr>
            <a:endParaRPr lang="vi-VN" sz="16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50000"/>
              </a:lnSpc>
              <a:spcBef>
                <a:spcPts val="600"/>
              </a:spcBef>
              <a:spcAft>
                <a:spcPts val="600"/>
              </a:spcAft>
              <a:buSzPct val="200000"/>
              <a:buFont typeface="+mj-lt"/>
              <a:buAutoNum type="arabicPeriod"/>
            </a:pPr>
            <a:endParaRPr lang="vi-VN" sz="16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07" name="Rectangle 106">
            <a:extLst>
              <a:ext uri="{FF2B5EF4-FFF2-40B4-BE49-F238E27FC236}">
                <a16:creationId xmlns:a16="http://schemas.microsoft.com/office/drawing/2014/main" id="{90699517-B096-4C06-97AD-C3ADA6F75DCB}"/>
              </a:ext>
            </a:extLst>
          </p:cNvPr>
          <p:cNvSpPr/>
          <p:nvPr/>
        </p:nvSpPr>
        <p:spPr>
          <a:xfrm>
            <a:off x="8914831" y="4773959"/>
            <a:ext cx="231233" cy="41093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Rectangle 5">
            <a:extLst>
              <a:ext uri="{FF2B5EF4-FFF2-40B4-BE49-F238E27FC236}">
                <a16:creationId xmlns:a16="http://schemas.microsoft.com/office/drawing/2014/main" id="{A37662F5-A195-400E-89A5-1794788F97DB}"/>
              </a:ext>
            </a:extLst>
          </p:cNvPr>
          <p:cNvSpPr/>
          <p:nvPr/>
        </p:nvSpPr>
        <p:spPr>
          <a:xfrm>
            <a:off x="7633152" y="5074699"/>
            <a:ext cx="1797107"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Rectangle 5">
            <a:extLst>
              <a:ext uri="{FF2B5EF4-FFF2-40B4-BE49-F238E27FC236}">
                <a16:creationId xmlns:a16="http://schemas.microsoft.com/office/drawing/2014/main" id="{57148857-443C-4C10-A989-E60AB1896225}"/>
              </a:ext>
            </a:extLst>
          </p:cNvPr>
          <p:cNvSpPr/>
          <p:nvPr/>
        </p:nvSpPr>
        <p:spPr>
          <a:xfrm flipH="1">
            <a:off x="9430852" y="5529992"/>
            <a:ext cx="1202208" cy="1292071"/>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0" name="Rectangle 7">
            <a:extLst>
              <a:ext uri="{FF2B5EF4-FFF2-40B4-BE49-F238E27FC236}">
                <a16:creationId xmlns:a16="http://schemas.microsoft.com/office/drawing/2014/main" id="{7A4F7116-297B-44F9-A299-F74B0B4A217A}"/>
              </a:ext>
            </a:extLst>
          </p:cNvPr>
          <p:cNvSpPr/>
          <p:nvPr/>
        </p:nvSpPr>
        <p:spPr>
          <a:xfrm rot="20405619">
            <a:off x="7370662" y="5300565"/>
            <a:ext cx="2245223"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1" name="Rectangle 7">
            <a:extLst>
              <a:ext uri="{FF2B5EF4-FFF2-40B4-BE49-F238E27FC236}">
                <a16:creationId xmlns:a16="http://schemas.microsoft.com/office/drawing/2014/main" id="{85ACA254-DFDD-44B0-8DAA-23B93D9792EF}"/>
              </a:ext>
            </a:extLst>
          </p:cNvPr>
          <p:cNvSpPr/>
          <p:nvPr/>
        </p:nvSpPr>
        <p:spPr>
          <a:xfrm rot="1194381" flipH="1">
            <a:off x="9251373" y="5649631"/>
            <a:ext cx="1542875"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Freeform: Shape 111">
            <a:extLst>
              <a:ext uri="{FF2B5EF4-FFF2-40B4-BE49-F238E27FC236}">
                <a16:creationId xmlns:a16="http://schemas.microsoft.com/office/drawing/2014/main" id="{D6E89A1F-B55F-49E0-A550-CC438B4C7AED}"/>
              </a:ext>
            </a:extLst>
          </p:cNvPr>
          <p:cNvSpPr/>
          <p:nvPr/>
        </p:nvSpPr>
        <p:spPr>
          <a:xfrm>
            <a:off x="10264947" y="5082675"/>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13" name="Freeform: Shape 112">
            <a:extLst>
              <a:ext uri="{FF2B5EF4-FFF2-40B4-BE49-F238E27FC236}">
                <a16:creationId xmlns:a16="http://schemas.microsoft.com/office/drawing/2014/main" id="{69194558-FC3F-4799-A990-3140FC9D9D78}"/>
              </a:ext>
            </a:extLst>
          </p:cNvPr>
          <p:cNvSpPr/>
          <p:nvPr/>
        </p:nvSpPr>
        <p:spPr>
          <a:xfrm>
            <a:off x="11532800" y="5244467"/>
            <a:ext cx="612155"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14" name="Freeform: Shape 113">
            <a:extLst>
              <a:ext uri="{FF2B5EF4-FFF2-40B4-BE49-F238E27FC236}">
                <a16:creationId xmlns:a16="http://schemas.microsoft.com/office/drawing/2014/main" id="{CA92ABBA-CD18-41E3-A836-753359D7E78F}"/>
              </a:ext>
            </a:extLst>
          </p:cNvPr>
          <p:cNvSpPr/>
          <p:nvPr/>
        </p:nvSpPr>
        <p:spPr>
          <a:xfrm>
            <a:off x="10482004" y="4656426"/>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15" name="Freeform: Shape 114">
            <a:extLst>
              <a:ext uri="{FF2B5EF4-FFF2-40B4-BE49-F238E27FC236}">
                <a16:creationId xmlns:a16="http://schemas.microsoft.com/office/drawing/2014/main" id="{D7B37D2A-1B02-4981-9309-4FCC52B62D17}"/>
              </a:ext>
            </a:extLst>
          </p:cNvPr>
          <p:cNvSpPr/>
          <p:nvPr/>
        </p:nvSpPr>
        <p:spPr>
          <a:xfrm rot="21005791">
            <a:off x="10984453" y="4364367"/>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16" name="Freeform: Shape 115">
            <a:extLst>
              <a:ext uri="{FF2B5EF4-FFF2-40B4-BE49-F238E27FC236}">
                <a16:creationId xmlns:a16="http://schemas.microsoft.com/office/drawing/2014/main" id="{34004F82-5E15-43CA-B5CA-BD9D8A688317}"/>
              </a:ext>
            </a:extLst>
          </p:cNvPr>
          <p:cNvSpPr/>
          <p:nvPr/>
        </p:nvSpPr>
        <p:spPr>
          <a:xfrm>
            <a:off x="11526699" y="4766996"/>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117" name="Rectangle 116">
            <a:extLst>
              <a:ext uri="{FF2B5EF4-FFF2-40B4-BE49-F238E27FC236}">
                <a16:creationId xmlns:a16="http://schemas.microsoft.com/office/drawing/2014/main" id="{A48CD145-E13C-4C07-9C82-2E4A0BFF815A}"/>
              </a:ext>
            </a:extLst>
          </p:cNvPr>
          <p:cNvSpPr/>
          <p:nvPr/>
        </p:nvSpPr>
        <p:spPr>
          <a:xfrm>
            <a:off x="8809705" y="4682644"/>
            <a:ext cx="441483" cy="8783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11C684FD-71DC-4478-AD2F-5EDEE1808736}"/>
              </a:ext>
            </a:extLst>
          </p:cNvPr>
          <p:cNvSpPr/>
          <p:nvPr/>
        </p:nvSpPr>
        <p:spPr>
          <a:xfrm>
            <a:off x="8687537" y="6747769"/>
            <a:ext cx="591184" cy="70663"/>
          </a:xfrm>
          <a:prstGeom prst="rect">
            <a:avLst/>
          </a:pr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Rectangle 118">
            <a:extLst>
              <a:ext uri="{FF2B5EF4-FFF2-40B4-BE49-F238E27FC236}">
                <a16:creationId xmlns:a16="http://schemas.microsoft.com/office/drawing/2014/main" id="{64C33590-DF29-4237-9614-3A51B0DABB5E}"/>
              </a:ext>
            </a:extLst>
          </p:cNvPr>
          <p:cNvSpPr/>
          <p:nvPr/>
        </p:nvSpPr>
        <p:spPr>
          <a:xfrm>
            <a:off x="8810444" y="6082892"/>
            <a:ext cx="376764" cy="669944"/>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20" name="Straight Connector 119">
            <a:extLst>
              <a:ext uri="{FF2B5EF4-FFF2-40B4-BE49-F238E27FC236}">
                <a16:creationId xmlns:a16="http://schemas.microsoft.com/office/drawing/2014/main" id="{D9B8264F-4846-4E5C-96FC-128D4F907CD4}"/>
              </a:ext>
            </a:extLst>
          </p:cNvPr>
          <p:cNvCxnSpPr>
            <a:cxnSpLocks/>
          </p:cNvCxnSpPr>
          <p:nvPr/>
        </p:nvCxnSpPr>
        <p:spPr>
          <a:xfrm>
            <a:off x="9145712" y="6310559"/>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A0FCEF3-D6AB-472B-99D4-31C7ABB233FB}"/>
              </a:ext>
            </a:extLst>
          </p:cNvPr>
          <p:cNvSpPr/>
          <p:nvPr/>
        </p:nvSpPr>
        <p:spPr>
          <a:xfrm>
            <a:off x="8122245" y="5863339"/>
            <a:ext cx="356059" cy="439107"/>
          </a:xfrm>
          <a:prstGeom prst="rect">
            <a:avLst/>
          </a:prstGeom>
          <a:solidFill>
            <a:schemeClr val="accent4">
              <a:lumMod val="60000"/>
              <a:lumOff val="40000"/>
            </a:schemeClr>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22" name="Straight Connector 121">
            <a:extLst>
              <a:ext uri="{FF2B5EF4-FFF2-40B4-BE49-F238E27FC236}">
                <a16:creationId xmlns:a16="http://schemas.microsoft.com/office/drawing/2014/main" id="{B0F140B8-5B75-48BA-9272-C7D680D2F310}"/>
              </a:ext>
            </a:extLst>
          </p:cNvPr>
          <p:cNvCxnSpPr>
            <a:cxnSpLocks/>
            <a:stCxn id="121" idx="0"/>
            <a:endCxn id="121" idx="2"/>
          </p:cNvCxnSpPr>
          <p:nvPr/>
        </p:nvCxnSpPr>
        <p:spPr>
          <a:xfrm>
            <a:off x="8300275" y="5863339"/>
            <a:ext cx="0" cy="439107"/>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F7CF0BA9-51D3-4B64-A228-FB15039BC333}"/>
              </a:ext>
            </a:extLst>
          </p:cNvPr>
          <p:cNvCxnSpPr>
            <a:stCxn id="121" idx="1"/>
            <a:endCxn id="121" idx="3"/>
          </p:cNvCxnSpPr>
          <p:nvPr/>
        </p:nvCxnSpPr>
        <p:spPr>
          <a:xfrm>
            <a:off x="8122245" y="6082893"/>
            <a:ext cx="356059" cy="0"/>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B105577C-ACB4-484C-8C12-7294DA3A8DD9}"/>
              </a:ext>
            </a:extLst>
          </p:cNvPr>
          <p:cNvCxnSpPr/>
          <p:nvPr/>
        </p:nvCxnSpPr>
        <p:spPr>
          <a:xfrm>
            <a:off x="6617376" y="6818432"/>
            <a:ext cx="5139664" cy="0"/>
          </a:xfrm>
          <a:prstGeom prst="line">
            <a:avLst/>
          </a:prstGeom>
          <a:ln w="57150">
            <a:solidFill>
              <a:srgbClr val="7F7F7F"/>
            </a:solidFill>
          </a:ln>
        </p:spPr>
        <p:style>
          <a:lnRef idx="1">
            <a:schemeClr val="accent1"/>
          </a:lnRef>
          <a:fillRef idx="0">
            <a:schemeClr val="accent1"/>
          </a:fillRef>
          <a:effectRef idx="0">
            <a:schemeClr val="accent1"/>
          </a:effectRef>
          <a:fontRef idx="minor">
            <a:schemeClr val="tx1"/>
          </a:fontRef>
        </p:style>
      </p:cxnSp>
      <p:sp>
        <p:nvSpPr>
          <p:cNvPr id="125" name="Freeform: Shape 124">
            <a:extLst>
              <a:ext uri="{FF2B5EF4-FFF2-40B4-BE49-F238E27FC236}">
                <a16:creationId xmlns:a16="http://schemas.microsoft.com/office/drawing/2014/main" id="{6D5EB135-625C-4D8D-A15D-358F5C1FE811}"/>
              </a:ext>
            </a:extLst>
          </p:cNvPr>
          <p:cNvSpPr/>
          <p:nvPr/>
        </p:nvSpPr>
        <p:spPr>
          <a:xfrm>
            <a:off x="10679941" y="4644318"/>
            <a:ext cx="1104900" cy="2159000"/>
          </a:xfrm>
          <a:custGeom>
            <a:avLst/>
            <a:gdLst>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77900 w 1104900"/>
              <a:gd name="connsiteY21" fmla="*/ 58420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6412 w 1104900"/>
              <a:gd name="connsiteY29" fmla="*/ 1322387 h 2159000"/>
              <a:gd name="connsiteX30" fmla="*/ 596900 w 1104900"/>
              <a:gd name="connsiteY30" fmla="*/ 1752600 h 2159000"/>
              <a:gd name="connsiteX31" fmla="*/ 590550 w 1104900"/>
              <a:gd name="connsiteY31" fmla="*/ 2146300 h 2159000"/>
              <a:gd name="connsiteX32" fmla="*/ 419100 w 1104900"/>
              <a:gd name="connsiteY32" fmla="*/ 2159000 h 21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4900" h="2159000">
                <a:moveTo>
                  <a:pt x="419100" y="2159000"/>
                </a:moveTo>
                <a:lnTo>
                  <a:pt x="490538" y="1644650"/>
                </a:lnTo>
                <a:lnTo>
                  <a:pt x="431800" y="1282700"/>
                </a:lnTo>
                <a:lnTo>
                  <a:pt x="495300" y="977900"/>
                </a:lnTo>
                <a:lnTo>
                  <a:pt x="323850" y="692150"/>
                </a:lnTo>
                <a:lnTo>
                  <a:pt x="0" y="552450"/>
                </a:lnTo>
                <a:lnTo>
                  <a:pt x="330200" y="615950"/>
                </a:lnTo>
                <a:lnTo>
                  <a:pt x="495300" y="831850"/>
                </a:lnTo>
                <a:lnTo>
                  <a:pt x="400050" y="546100"/>
                </a:lnTo>
                <a:lnTo>
                  <a:pt x="292100" y="190500"/>
                </a:lnTo>
                <a:lnTo>
                  <a:pt x="457200" y="508000"/>
                </a:lnTo>
                <a:lnTo>
                  <a:pt x="533400" y="762000"/>
                </a:lnTo>
                <a:lnTo>
                  <a:pt x="533400" y="571500"/>
                </a:lnTo>
                <a:lnTo>
                  <a:pt x="577850" y="368300"/>
                </a:lnTo>
                <a:lnTo>
                  <a:pt x="622300" y="0"/>
                </a:lnTo>
                <a:lnTo>
                  <a:pt x="603250" y="596900"/>
                </a:lnTo>
                <a:lnTo>
                  <a:pt x="571500" y="774700"/>
                </a:lnTo>
                <a:lnTo>
                  <a:pt x="660400" y="654050"/>
                </a:lnTo>
                <a:lnTo>
                  <a:pt x="762000" y="495300"/>
                </a:lnTo>
                <a:lnTo>
                  <a:pt x="1003300" y="520700"/>
                </a:lnTo>
                <a:lnTo>
                  <a:pt x="1104900" y="488950"/>
                </a:lnTo>
                <a:lnTo>
                  <a:pt x="946150" y="565150"/>
                </a:lnTo>
                <a:lnTo>
                  <a:pt x="787400" y="546100"/>
                </a:lnTo>
                <a:lnTo>
                  <a:pt x="641350" y="781050"/>
                </a:lnTo>
                <a:lnTo>
                  <a:pt x="857250" y="800100"/>
                </a:lnTo>
                <a:lnTo>
                  <a:pt x="1028700" y="730250"/>
                </a:lnTo>
                <a:lnTo>
                  <a:pt x="876300" y="831850"/>
                </a:lnTo>
                <a:lnTo>
                  <a:pt x="647700" y="863600"/>
                </a:lnTo>
                <a:lnTo>
                  <a:pt x="577850" y="984250"/>
                </a:lnTo>
                <a:lnTo>
                  <a:pt x="506412" y="1322387"/>
                </a:lnTo>
                <a:lnTo>
                  <a:pt x="596900" y="1752600"/>
                </a:lnTo>
                <a:lnTo>
                  <a:pt x="590550" y="2146300"/>
                </a:lnTo>
                <a:lnTo>
                  <a:pt x="419100" y="215900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26" name="Group 125">
            <a:extLst>
              <a:ext uri="{FF2B5EF4-FFF2-40B4-BE49-F238E27FC236}">
                <a16:creationId xmlns:a16="http://schemas.microsoft.com/office/drawing/2014/main" id="{A086D640-B9E9-4C13-8A2D-AEB783C9DC74}"/>
              </a:ext>
            </a:extLst>
          </p:cNvPr>
          <p:cNvGrpSpPr/>
          <p:nvPr/>
        </p:nvGrpSpPr>
        <p:grpSpPr>
          <a:xfrm>
            <a:off x="6913418" y="5393408"/>
            <a:ext cx="306072" cy="1405839"/>
            <a:chOff x="4470189" y="4688431"/>
            <a:chExt cx="439924" cy="2169569"/>
          </a:xfrm>
          <a:solidFill>
            <a:srgbClr val="000000"/>
          </a:solidFill>
        </p:grpSpPr>
        <p:sp>
          <p:nvSpPr>
            <p:cNvPr id="127" name="Teardrop 126">
              <a:extLst>
                <a:ext uri="{FF2B5EF4-FFF2-40B4-BE49-F238E27FC236}">
                  <a16:creationId xmlns:a16="http://schemas.microsoft.com/office/drawing/2014/main" id="{18FA8A29-51A8-4400-8A80-9DEECE3A05A5}"/>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8" name="Rectangle 127">
              <a:extLst>
                <a:ext uri="{FF2B5EF4-FFF2-40B4-BE49-F238E27FC236}">
                  <a16:creationId xmlns:a16="http://schemas.microsoft.com/office/drawing/2014/main" id="{96614F20-FE9E-4945-BCD6-FBD2FF98145B}"/>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9" name="Rectangle 128">
              <a:extLst>
                <a:ext uri="{FF2B5EF4-FFF2-40B4-BE49-F238E27FC236}">
                  <a16:creationId xmlns:a16="http://schemas.microsoft.com/office/drawing/2014/main" id="{6B564566-A243-426F-A491-BC692B101C11}"/>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0" name="Rectangle 129">
              <a:extLst>
                <a:ext uri="{FF2B5EF4-FFF2-40B4-BE49-F238E27FC236}">
                  <a16:creationId xmlns:a16="http://schemas.microsoft.com/office/drawing/2014/main" id="{9F97CC64-2971-4C49-9078-8E351DBCFD7C}"/>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Rectangle 130">
              <a:extLst>
                <a:ext uri="{FF2B5EF4-FFF2-40B4-BE49-F238E27FC236}">
                  <a16:creationId xmlns:a16="http://schemas.microsoft.com/office/drawing/2014/main" id="{4B236C11-DE98-4291-A7F1-10C3EA7EFB90}"/>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Rectangle 131">
              <a:extLst>
                <a:ext uri="{FF2B5EF4-FFF2-40B4-BE49-F238E27FC236}">
                  <a16:creationId xmlns:a16="http://schemas.microsoft.com/office/drawing/2014/main" id="{AEFD5178-2E55-498F-B886-82B6C17FBCD2}"/>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3" name="Block Arc 132">
              <a:extLst>
                <a:ext uri="{FF2B5EF4-FFF2-40B4-BE49-F238E27FC236}">
                  <a16:creationId xmlns:a16="http://schemas.microsoft.com/office/drawing/2014/main" id="{EB019063-54B8-4E56-A876-AD90B36AC2CE}"/>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34" name="Block Arc 133">
              <a:extLst>
                <a:ext uri="{FF2B5EF4-FFF2-40B4-BE49-F238E27FC236}">
                  <a16:creationId xmlns:a16="http://schemas.microsoft.com/office/drawing/2014/main" id="{EA4F3A41-B4C1-42BD-8586-F5E720A9F502}"/>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sp>
        <p:nvSpPr>
          <p:cNvPr id="135" name="Tán cây 3.3">
            <a:extLst>
              <a:ext uri="{FF2B5EF4-FFF2-40B4-BE49-F238E27FC236}">
                <a16:creationId xmlns:a16="http://schemas.microsoft.com/office/drawing/2014/main" id="{F9F66AED-4F99-40D1-AAB5-7A128B2E81F6}"/>
              </a:ext>
            </a:extLst>
          </p:cNvPr>
          <p:cNvSpPr/>
          <p:nvPr/>
        </p:nvSpPr>
        <p:spPr>
          <a:xfrm rot="15518911">
            <a:off x="2978543" y="6758996"/>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a:t>
            </a:r>
            <a:endParaRPr lang="vi-VN"/>
          </a:p>
        </p:txBody>
      </p:sp>
      <p:sp>
        <p:nvSpPr>
          <p:cNvPr id="136" name="Thân cây 3.3">
            <a:extLst>
              <a:ext uri="{FF2B5EF4-FFF2-40B4-BE49-F238E27FC236}">
                <a16:creationId xmlns:a16="http://schemas.microsoft.com/office/drawing/2014/main" id="{63FA4294-6150-4C66-AC05-1AA3CC909A00}"/>
              </a:ext>
            </a:extLst>
          </p:cNvPr>
          <p:cNvSpPr/>
          <p:nvPr/>
        </p:nvSpPr>
        <p:spPr>
          <a:xfrm rot="15119365">
            <a:off x="3178417" y="6609527"/>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Tán cây 3.2">
            <a:extLst>
              <a:ext uri="{FF2B5EF4-FFF2-40B4-BE49-F238E27FC236}">
                <a16:creationId xmlns:a16="http://schemas.microsoft.com/office/drawing/2014/main" id="{CC15D77C-62D6-4092-A554-EF9A8E202136}"/>
              </a:ext>
            </a:extLst>
          </p:cNvPr>
          <p:cNvSpPr/>
          <p:nvPr/>
        </p:nvSpPr>
        <p:spPr>
          <a:xfrm rot="6507294">
            <a:off x="3481511" y="6814229"/>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Thân cây 3.2">
            <a:extLst>
              <a:ext uri="{FF2B5EF4-FFF2-40B4-BE49-F238E27FC236}">
                <a16:creationId xmlns:a16="http://schemas.microsoft.com/office/drawing/2014/main" id="{872AF12A-6E9F-4D00-ABC5-EBB4FB692318}"/>
              </a:ext>
            </a:extLst>
          </p:cNvPr>
          <p:cNvSpPr/>
          <p:nvPr/>
        </p:nvSpPr>
        <p:spPr>
          <a:xfrm rot="6754727">
            <a:off x="3509555" y="6703086"/>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9" name="Tán cây 3.1">
            <a:extLst>
              <a:ext uri="{FF2B5EF4-FFF2-40B4-BE49-F238E27FC236}">
                <a16:creationId xmlns:a16="http://schemas.microsoft.com/office/drawing/2014/main" id="{6659C88B-7DDA-41D8-8D9F-09843FFC8217}"/>
              </a:ext>
            </a:extLst>
          </p:cNvPr>
          <p:cNvSpPr/>
          <p:nvPr/>
        </p:nvSpPr>
        <p:spPr>
          <a:xfrm rot="6380988">
            <a:off x="1670215" y="6771096"/>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0" name="Thân cây 3.1">
            <a:extLst>
              <a:ext uri="{FF2B5EF4-FFF2-40B4-BE49-F238E27FC236}">
                <a16:creationId xmlns:a16="http://schemas.microsoft.com/office/drawing/2014/main" id="{B0B9120C-DC8B-4D38-B657-37885945BC2A}"/>
              </a:ext>
            </a:extLst>
          </p:cNvPr>
          <p:cNvSpPr/>
          <p:nvPr/>
        </p:nvSpPr>
        <p:spPr>
          <a:xfrm rot="6522498">
            <a:off x="1695123" y="6633489"/>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Tán cây 2.2">
            <a:extLst>
              <a:ext uri="{FF2B5EF4-FFF2-40B4-BE49-F238E27FC236}">
                <a16:creationId xmlns:a16="http://schemas.microsoft.com/office/drawing/2014/main" id="{2ED33744-09A4-4C37-B4F8-4BAD475BAB87}"/>
              </a:ext>
            </a:extLst>
          </p:cNvPr>
          <p:cNvSpPr/>
          <p:nvPr/>
        </p:nvSpPr>
        <p:spPr>
          <a:xfrm rot="6741123">
            <a:off x="5526070" y="6700882"/>
            <a:ext cx="1573252" cy="2236325"/>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2" name="Thân cây 2.2">
            <a:extLst>
              <a:ext uri="{FF2B5EF4-FFF2-40B4-BE49-F238E27FC236}">
                <a16:creationId xmlns:a16="http://schemas.microsoft.com/office/drawing/2014/main" id="{B66F9461-5A25-4240-ADF7-E48A2BD41FE8}"/>
              </a:ext>
            </a:extLst>
          </p:cNvPr>
          <p:cNvSpPr/>
          <p:nvPr/>
        </p:nvSpPr>
        <p:spPr>
          <a:xfrm rot="6205488">
            <a:off x="5464676" y="6514651"/>
            <a:ext cx="307605" cy="1674794"/>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3" name="Tán cây 2">
            <a:extLst>
              <a:ext uri="{FF2B5EF4-FFF2-40B4-BE49-F238E27FC236}">
                <a16:creationId xmlns:a16="http://schemas.microsoft.com/office/drawing/2014/main" id="{7EEC2EF8-30DF-4C0C-834C-3F70EE16A604}"/>
              </a:ext>
            </a:extLst>
          </p:cNvPr>
          <p:cNvSpPr/>
          <p:nvPr/>
        </p:nvSpPr>
        <p:spPr>
          <a:xfrm rot="15617211">
            <a:off x="-759280" y="6662597"/>
            <a:ext cx="1766850" cy="240905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4" name="Thân cây 2">
            <a:extLst>
              <a:ext uri="{FF2B5EF4-FFF2-40B4-BE49-F238E27FC236}">
                <a16:creationId xmlns:a16="http://schemas.microsoft.com/office/drawing/2014/main" id="{FE2B4BE3-A7D6-4B68-BA8F-91694E814E00}"/>
              </a:ext>
            </a:extLst>
          </p:cNvPr>
          <p:cNvSpPr/>
          <p:nvPr/>
        </p:nvSpPr>
        <p:spPr>
          <a:xfrm rot="14997120">
            <a:off x="834517" y="6311538"/>
            <a:ext cx="307605" cy="2081020"/>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5" name="Mặt đất">
            <a:extLst>
              <a:ext uri="{FF2B5EF4-FFF2-40B4-BE49-F238E27FC236}">
                <a16:creationId xmlns:a16="http://schemas.microsoft.com/office/drawing/2014/main" id="{E058FC86-4B2F-4510-94C0-20678555F7C4}"/>
              </a:ext>
            </a:extLst>
          </p:cNvPr>
          <p:cNvSpPr/>
          <p:nvPr/>
        </p:nvSpPr>
        <p:spPr>
          <a:xfrm>
            <a:off x="-6006820" y="5948381"/>
            <a:ext cx="5987441" cy="928699"/>
          </a:xfrm>
          <a:custGeom>
            <a:avLst/>
            <a:gdLst>
              <a:gd name="connsiteX0" fmla="*/ 5260932 w 5260932"/>
              <a:gd name="connsiteY0" fmla="*/ 876822 h 876822"/>
              <a:gd name="connsiteX1" fmla="*/ 0 w 5260932"/>
              <a:gd name="connsiteY1" fmla="*/ 864296 h 876822"/>
              <a:gd name="connsiteX2" fmla="*/ 0 w 5260932"/>
              <a:gd name="connsiteY2" fmla="*/ 0 h 876822"/>
              <a:gd name="connsiteX3" fmla="*/ 513567 w 5260932"/>
              <a:gd name="connsiteY3" fmla="*/ 338203 h 876822"/>
              <a:gd name="connsiteX4" fmla="*/ 1402915 w 5260932"/>
              <a:gd name="connsiteY4" fmla="*/ 388307 h 876822"/>
              <a:gd name="connsiteX5" fmla="*/ 2167003 w 5260932"/>
              <a:gd name="connsiteY5" fmla="*/ 613775 h 876822"/>
              <a:gd name="connsiteX6" fmla="*/ 2642992 w 5260932"/>
              <a:gd name="connsiteY6" fmla="*/ 563671 h 876822"/>
              <a:gd name="connsiteX7" fmla="*/ 2981195 w 5260932"/>
              <a:gd name="connsiteY7" fmla="*/ 651353 h 876822"/>
              <a:gd name="connsiteX8" fmla="*/ 4008329 w 5260932"/>
              <a:gd name="connsiteY8" fmla="*/ 701457 h 876822"/>
              <a:gd name="connsiteX9" fmla="*/ 5260932 w 5260932"/>
              <a:gd name="connsiteY9" fmla="*/ 876822 h 87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60932" h="876822">
                <a:moveTo>
                  <a:pt x="5260932" y="876822"/>
                </a:moveTo>
                <a:lnTo>
                  <a:pt x="0" y="864296"/>
                </a:lnTo>
                <a:lnTo>
                  <a:pt x="0" y="0"/>
                </a:lnTo>
                <a:lnTo>
                  <a:pt x="513567" y="338203"/>
                </a:lnTo>
                <a:lnTo>
                  <a:pt x="1402915" y="388307"/>
                </a:lnTo>
                <a:lnTo>
                  <a:pt x="2167003" y="613775"/>
                </a:lnTo>
                <a:lnTo>
                  <a:pt x="2642992" y="563671"/>
                </a:lnTo>
                <a:lnTo>
                  <a:pt x="2981195" y="651353"/>
                </a:lnTo>
                <a:lnTo>
                  <a:pt x="4008329" y="701457"/>
                </a:lnTo>
                <a:lnTo>
                  <a:pt x="5260932" y="876822"/>
                </a:lnTo>
                <a:close/>
              </a:path>
            </a:pathLst>
          </a:custGeom>
          <a:solidFill>
            <a:srgbClr val="1D1D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6" name="Tán cây 1.2">
            <a:extLst>
              <a:ext uri="{FF2B5EF4-FFF2-40B4-BE49-F238E27FC236}">
                <a16:creationId xmlns:a16="http://schemas.microsoft.com/office/drawing/2014/main" id="{864A2A79-5F1B-4E10-AB57-16F2D4D2A3D8}"/>
              </a:ext>
            </a:extLst>
          </p:cNvPr>
          <p:cNvSpPr/>
          <p:nvPr/>
        </p:nvSpPr>
        <p:spPr>
          <a:xfrm rot="15144780">
            <a:off x="-1259569" y="6730445"/>
            <a:ext cx="1930748" cy="2599290"/>
          </a:xfrm>
          <a:custGeom>
            <a:avLst/>
            <a:gdLst>
              <a:gd name="connsiteX0" fmla="*/ 878002 w 1930748"/>
              <a:gd name="connsiteY0" fmla="*/ 2543954 h 2599290"/>
              <a:gd name="connsiteX1" fmla="*/ 852950 w 1930748"/>
              <a:gd name="connsiteY1" fmla="*/ 2343538 h 2599290"/>
              <a:gd name="connsiteX2" fmla="*/ 389487 w 1930748"/>
              <a:gd name="connsiteY2" fmla="*/ 2581532 h 2599290"/>
              <a:gd name="connsiteX3" fmla="*/ 214122 w 1930748"/>
              <a:gd name="connsiteY3" fmla="*/ 2230804 h 2599290"/>
              <a:gd name="connsiteX4" fmla="*/ 1180 w 1930748"/>
              <a:gd name="connsiteY4" fmla="*/ 1829971 h 2599290"/>
              <a:gd name="connsiteX5" fmla="*/ 314331 w 1930748"/>
              <a:gd name="connsiteY5" fmla="*/ 1642080 h 2599290"/>
              <a:gd name="connsiteX6" fmla="*/ 1180 w 1930748"/>
              <a:gd name="connsiteY6" fmla="*/ 1291352 h 2599290"/>
              <a:gd name="connsiteX7" fmla="*/ 264227 w 1930748"/>
              <a:gd name="connsiteY7" fmla="*/ 840415 h 2599290"/>
              <a:gd name="connsiteX8" fmla="*/ 289279 w 1930748"/>
              <a:gd name="connsiteY8" fmla="*/ 389478 h 2599290"/>
              <a:gd name="connsiteX9" fmla="*/ 640007 w 1930748"/>
              <a:gd name="connsiteY9" fmla="*/ 364426 h 2599290"/>
              <a:gd name="connsiteX10" fmla="*/ 965684 w 1930748"/>
              <a:gd name="connsiteY10" fmla="*/ 1171 h 2599290"/>
              <a:gd name="connsiteX11" fmla="*/ 1328939 w 1930748"/>
              <a:gd name="connsiteY11" fmla="*/ 502212 h 2599290"/>
              <a:gd name="connsiteX12" fmla="*/ 1767350 w 1930748"/>
              <a:gd name="connsiteY12" fmla="*/ 677576 h 2599290"/>
              <a:gd name="connsiteX13" fmla="*/ 1642090 w 1930748"/>
              <a:gd name="connsiteY13" fmla="*/ 1153565 h 2599290"/>
              <a:gd name="connsiteX14" fmla="*/ 1930188 w 1930748"/>
              <a:gd name="connsiteY14" fmla="*/ 1642080 h 2599290"/>
              <a:gd name="connsiteX15" fmla="*/ 1554407 w 1930748"/>
              <a:gd name="connsiteY15" fmla="*/ 1955231 h 2599290"/>
              <a:gd name="connsiteX16" fmla="*/ 1767350 w 1930748"/>
              <a:gd name="connsiteY16" fmla="*/ 2418694 h 2599290"/>
              <a:gd name="connsiteX17" fmla="*/ 1203679 w 1930748"/>
              <a:gd name="connsiteY17" fmla="*/ 2594059 h 2599290"/>
              <a:gd name="connsiteX18" fmla="*/ 878002 w 1930748"/>
              <a:gd name="connsiteY18" fmla="*/ 2543954 h 25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0748" h="2599290">
                <a:moveTo>
                  <a:pt x="878002" y="2543954"/>
                </a:moveTo>
                <a:cubicBezTo>
                  <a:pt x="819547" y="2502201"/>
                  <a:pt x="934369" y="2337275"/>
                  <a:pt x="852950" y="2343538"/>
                </a:cubicBezTo>
                <a:cubicBezTo>
                  <a:pt x="771531" y="2349801"/>
                  <a:pt x="495958" y="2600321"/>
                  <a:pt x="389487" y="2581532"/>
                </a:cubicBezTo>
                <a:cubicBezTo>
                  <a:pt x="283016" y="2562743"/>
                  <a:pt x="278840" y="2356064"/>
                  <a:pt x="214122" y="2230804"/>
                </a:cubicBezTo>
                <a:cubicBezTo>
                  <a:pt x="149404" y="2105544"/>
                  <a:pt x="-15522" y="1928092"/>
                  <a:pt x="1180" y="1829971"/>
                </a:cubicBezTo>
                <a:cubicBezTo>
                  <a:pt x="17881" y="1731850"/>
                  <a:pt x="314331" y="1731850"/>
                  <a:pt x="314331" y="1642080"/>
                </a:cubicBezTo>
                <a:cubicBezTo>
                  <a:pt x="314331" y="1552310"/>
                  <a:pt x="9531" y="1424963"/>
                  <a:pt x="1180" y="1291352"/>
                </a:cubicBezTo>
                <a:cubicBezTo>
                  <a:pt x="-7171" y="1157741"/>
                  <a:pt x="216210" y="990727"/>
                  <a:pt x="264227" y="840415"/>
                </a:cubicBezTo>
                <a:cubicBezTo>
                  <a:pt x="312244" y="690103"/>
                  <a:pt x="226649" y="468809"/>
                  <a:pt x="289279" y="389478"/>
                </a:cubicBezTo>
                <a:cubicBezTo>
                  <a:pt x="351909" y="310147"/>
                  <a:pt x="527273" y="429144"/>
                  <a:pt x="640007" y="364426"/>
                </a:cubicBezTo>
                <a:cubicBezTo>
                  <a:pt x="752741" y="299708"/>
                  <a:pt x="850862" y="-21793"/>
                  <a:pt x="965684" y="1171"/>
                </a:cubicBezTo>
                <a:cubicBezTo>
                  <a:pt x="1080506" y="24135"/>
                  <a:pt x="1195328" y="389478"/>
                  <a:pt x="1328939" y="502212"/>
                </a:cubicBezTo>
                <a:cubicBezTo>
                  <a:pt x="1462550" y="614946"/>
                  <a:pt x="1715158" y="569017"/>
                  <a:pt x="1767350" y="677576"/>
                </a:cubicBezTo>
                <a:cubicBezTo>
                  <a:pt x="1819542" y="786135"/>
                  <a:pt x="1614950" y="992814"/>
                  <a:pt x="1642090" y="1153565"/>
                </a:cubicBezTo>
                <a:cubicBezTo>
                  <a:pt x="1669230" y="1314316"/>
                  <a:pt x="1944802" y="1508469"/>
                  <a:pt x="1930188" y="1642080"/>
                </a:cubicBezTo>
                <a:cubicBezTo>
                  <a:pt x="1915574" y="1775691"/>
                  <a:pt x="1581547" y="1825795"/>
                  <a:pt x="1554407" y="1955231"/>
                </a:cubicBezTo>
                <a:cubicBezTo>
                  <a:pt x="1527267" y="2084667"/>
                  <a:pt x="1825805" y="2312223"/>
                  <a:pt x="1767350" y="2418694"/>
                </a:cubicBezTo>
                <a:cubicBezTo>
                  <a:pt x="1708895" y="2525165"/>
                  <a:pt x="1345641" y="2577358"/>
                  <a:pt x="1203679" y="2594059"/>
                </a:cubicBezTo>
                <a:cubicBezTo>
                  <a:pt x="1061717" y="2610760"/>
                  <a:pt x="936457" y="2585707"/>
                  <a:pt x="878002" y="254395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7" name="Tán cây 1">
            <a:extLst>
              <a:ext uri="{FF2B5EF4-FFF2-40B4-BE49-F238E27FC236}">
                <a16:creationId xmlns:a16="http://schemas.microsoft.com/office/drawing/2014/main" id="{EDCFBB0E-686B-4E43-89F9-D2FF3BB0312E}"/>
              </a:ext>
            </a:extLst>
          </p:cNvPr>
          <p:cNvSpPr/>
          <p:nvPr/>
        </p:nvSpPr>
        <p:spPr>
          <a:xfrm rot="6487468">
            <a:off x="4385566" y="6513397"/>
            <a:ext cx="1756373" cy="2886029"/>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8" name="Thân cây 1">
            <a:extLst>
              <a:ext uri="{FF2B5EF4-FFF2-40B4-BE49-F238E27FC236}">
                <a16:creationId xmlns:a16="http://schemas.microsoft.com/office/drawing/2014/main" id="{1CBCAC15-8C2A-4C57-A631-A3EEC3D52AA1}"/>
              </a:ext>
            </a:extLst>
          </p:cNvPr>
          <p:cNvSpPr/>
          <p:nvPr/>
        </p:nvSpPr>
        <p:spPr>
          <a:xfrm rot="6266521">
            <a:off x="3558971" y="6029767"/>
            <a:ext cx="407511" cy="2768252"/>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9" name="Ô Nội dung Tổng quan">
            <a:extLst>
              <a:ext uri="{FF2B5EF4-FFF2-40B4-BE49-F238E27FC236}">
                <a16:creationId xmlns:a16="http://schemas.microsoft.com/office/drawing/2014/main" id="{FC1AF514-0317-4D59-A838-34E9E25598CD}"/>
              </a:ext>
            </a:extLst>
          </p:cNvPr>
          <p:cNvSpPr/>
          <p:nvPr/>
        </p:nvSpPr>
        <p:spPr>
          <a:xfrm>
            <a:off x="5471344" y="2684071"/>
            <a:ext cx="1104908" cy="11049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1" name="Thân cây 1.2">
            <a:extLst>
              <a:ext uri="{FF2B5EF4-FFF2-40B4-BE49-F238E27FC236}">
                <a16:creationId xmlns:a16="http://schemas.microsoft.com/office/drawing/2014/main" id="{6C51C9B3-1014-4818-BF6A-33F67048E29C}"/>
              </a:ext>
            </a:extLst>
          </p:cNvPr>
          <p:cNvSpPr/>
          <p:nvPr/>
        </p:nvSpPr>
        <p:spPr>
          <a:xfrm rot="15496967">
            <a:off x="198339" y="5947356"/>
            <a:ext cx="307605" cy="2693096"/>
          </a:xfrm>
          <a:custGeom>
            <a:avLst/>
            <a:gdLst>
              <a:gd name="connsiteX0" fmla="*/ 37578 w 450937"/>
              <a:gd name="connsiteY0" fmla="*/ 2642992 h 2693096"/>
              <a:gd name="connsiteX1" fmla="*/ 112734 w 450937"/>
              <a:gd name="connsiteY1" fmla="*/ 1465545 h 2693096"/>
              <a:gd name="connsiteX2" fmla="*/ 0 w 450937"/>
              <a:gd name="connsiteY2" fmla="*/ 413359 h 2693096"/>
              <a:gd name="connsiteX3" fmla="*/ 162838 w 450937"/>
              <a:gd name="connsiteY3" fmla="*/ 1027134 h 2693096"/>
              <a:gd name="connsiteX4" fmla="*/ 200416 w 450937"/>
              <a:gd name="connsiteY4" fmla="*/ 0 h 2693096"/>
              <a:gd name="connsiteX5" fmla="*/ 275573 w 450937"/>
              <a:gd name="connsiteY5" fmla="*/ 1089764 h 2693096"/>
              <a:gd name="connsiteX6" fmla="*/ 450937 w 450937"/>
              <a:gd name="connsiteY6" fmla="*/ 563671 h 2693096"/>
              <a:gd name="connsiteX7" fmla="*/ 325677 w 450937"/>
              <a:gd name="connsiteY7" fmla="*/ 1528175 h 2693096"/>
              <a:gd name="connsiteX8" fmla="*/ 388307 w 450937"/>
              <a:gd name="connsiteY8" fmla="*/ 2693096 h 2693096"/>
              <a:gd name="connsiteX9" fmla="*/ 37578 w 450937"/>
              <a:gd name="connsiteY9" fmla="*/ 2642992 h 269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37" h="2693096">
                <a:moveTo>
                  <a:pt x="37578" y="2642992"/>
                </a:moveTo>
                <a:lnTo>
                  <a:pt x="112734" y="1465545"/>
                </a:lnTo>
                <a:lnTo>
                  <a:pt x="0" y="413359"/>
                </a:lnTo>
                <a:lnTo>
                  <a:pt x="162838" y="1027134"/>
                </a:lnTo>
                <a:lnTo>
                  <a:pt x="200416" y="0"/>
                </a:lnTo>
                <a:lnTo>
                  <a:pt x="275573" y="1089764"/>
                </a:lnTo>
                <a:lnTo>
                  <a:pt x="450937" y="563671"/>
                </a:lnTo>
                <a:lnTo>
                  <a:pt x="325677" y="1528175"/>
                </a:lnTo>
                <a:lnTo>
                  <a:pt x="388307" y="2693096"/>
                </a:lnTo>
                <a:lnTo>
                  <a:pt x="37578" y="264299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56" name="Group 55">
            <a:extLst>
              <a:ext uri="{FF2B5EF4-FFF2-40B4-BE49-F238E27FC236}">
                <a16:creationId xmlns:a16="http://schemas.microsoft.com/office/drawing/2014/main" id="{CE1B8806-D678-48FD-9CCE-E8BE8589CD31}"/>
              </a:ext>
            </a:extLst>
          </p:cNvPr>
          <p:cNvGrpSpPr/>
          <p:nvPr/>
        </p:nvGrpSpPr>
        <p:grpSpPr>
          <a:xfrm rot="5400000" flipH="1">
            <a:off x="12575346" y="5182665"/>
            <a:ext cx="1177835" cy="4432152"/>
            <a:chOff x="8269148" y="2257243"/>
            <a:chExt cx="1233691" cy="4642338"/>
          </a:xfrm>
          <a:solidFill>
            <a:srgbClr val="3B3838"/>
          </a:solidFill>
        </p:grpSpPr>
        <p:sp>
          <p:nvSpPr>
            <p:cNvPr id="57" name="Freeform: Shape 56">
              <a:extLst>
                <a:ext uri="{FF2B5EF4-FFF2-40B4-BE49-F238E27FC236}">
                  <a16:creationId xmlns:a16="http://schemas.microsoft.com/office/drawing/2014/main" id="{F9358F93-F4C4-439E-BB11-708EA190C449}"/>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Freeform: Shape 57">
              <a:extLst>
                <a:ext uri="{FF2B5EF4-FFF2-40B4-BE49-F238E27FC236}">
                  <a16:creationId xmlns:a16="http://schemas.microsoft.com/office/drawing/2014/main" id="{B7F8970E-8593-4FE4-8F7C-4973231BB15A}"/>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59" name="Group 58">
            <a:extLst>
              <a:ext uri="{FF2B5EF4-FFF2-40B4-BE49-F238E27FC236}">
                <a16:creationId xmlns:a16="http://schemas.microsoft.com/office/drawing/2014/main" id="{201D676D-260E-4A1B-9340-B3D22F3CFD6C}"/>
              </a:ext>
            </a:extLst>
          </p:cNvPr>
          <p:cNvGrpSpPr/>
          <p:nvPr/>
        </p:nvGrpSpPr>
        <p:grpSpPr>
          <a:xfrm rot="16200000">
            <a:off x="7123653" y="4620749"/>
            <a:ext cx="1350499" cy="6262692"/>
            <a:chOff x="10458385" y="595308"/>
            <a:chExt cx="1350499" cy="6262692"/>
          </a:xfrm>
        </p:grpSpPr>
        <p:sp>
          <p:nvSpPr>
            <p:cNvPr id="60" name="Freeform: Shape 59">
              <a:extLst>
                <a:ext uri="{FF2B5EF4-FFF2-40B4-BE49-F238E27FC236}">
                  <a16:creationId xmlns:a16="http://schemas.microsoft.com/office/drawing/2014/main" id="{AFF7B092-4E2E-490A-8412-2F47D2DC8B6D}"/>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61" name="Straight Connector 60">
              <a:extLst>
                <a:ext uri="{FF2B5EF4-FFF2-40B4-BE49-F238E27FC236}">
                  <a16:creationId xmlns:a16="http://schemas.microsoft.com/office/drawing/2014/main" id="{BBA12FDB-E8ED-4A73-ABFA-38835F563916}"/>
                </a:ext>
              </a:extLst>
            </p:cNvPr>
            <p:cNvCxnSpPr>
              <a:endCxn id="60"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62" name="Group 61">
            <a:extLst>
              <a:ext uri="{FF2B5EF4-FFF2-40B4-BE49-F238E27FC236}">
                <a16:creationId xmlns:a16="http://schemas.microsoft.com/office/drawing/2014/main" id="{243FC2C1-0EF3-4C30-A1A3-96743FF2ACBE}"/>
              </a:ext>
            </a:extLst>
          </p:cNvPr>
          <p:cNvGrpSpPr/>
          <p:nvPr/>
        </p:nvGrpSpPr>
        <p:grpSpPr>
          <a:xfrm rot="16200000">
            <a:off x="8579155" y="6711307"/>
            <a:ext cx="736717" cy="1393703"/>
            <a:chOff x="6156878" y="1263490"/>
            <a:chExt cx="2445840" cy="5564834"/>
          </a:xfrm>
          <a:solidFill>
            <a:schemeClr val="tx1">
              <a:lumMod val="65000"/>
              <a:lumOff val="35000"/>
              <a:alpha val="60000"/>
            </a:schemeClr>
          </a:solidFill>
        </p:grpSpPr>
        <p:sp>
          <p:nvSpPr>
            <p:cNvPr id="63" name="Rectangle 62">
              <a:extLst>
                <a:ext uri="{FF2B5EF4-FFF2-40B4-BE49-F238E27FC236}">
                  <a16:creationId xmlns:a16="http://schemas.microsoft.com/office/drawing/2014/main" id="{DBB82FD3-8BC5-4748-AA0D-A5F1D3D23E7B}"/>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Rectangle 63">
              <a:extLst>
                <a:ext uri="{FF2B5EF4-FFF2-40B4-BE49-F238E27FC236}">
                  <a16:creationId xmlns:a16="http://schemas.microsoft.com/office/drawing/2014/main" id="{947D8394-2615-4A3C-9F6E-1FF55CA65D2F}"/>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Rectangle 64">
              <a:extLst>
                <a:ext uri="{FF2B5EF4-FFF2-40B4-BE49-F238E27FC236}">
                  <a16:creationId xmlns:a16="http://schemas.microsoft.com/office/drawing/2014/main" id="{B5228CBF-1AFA-4E6C-832C-0E5D5C0BA171}"/>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Rectangle 65">
              <a:extLst>
                <a:ext uri="{FF2B5EF4-FFF2-40B4-BE49-F238E27FC236}">
                  <a16:creationId xmlns:a16="http://schemas.microsoft.com/office/drawing/2014/main" id="{ECA27E8B-7A1D-49F7-8D92-18513952F3E1}"/>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a:extLst>
                <a:ext uri="{FF2B5EF4-FFF2-40B4-BE49-F238E27FC236}">
                  <a16:creationId xmlns:a16="http://schemas.microsoft.com/office/drawing/2014/main" id="{8124E754-C169-4CEF-BF8E-E851D3E34CBF}"/>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572EEADF-A2FB-4EE8-A0C8-68BA1B8CAA12}"/>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Rectangle 68">
              <a:extLst>
                <a:ext uri="{FF2B5EF4-FFF2-40B4-BE49-F238E27FC236}">
                  <a16:creationId xmlns:a16="http://schemas.microsoft.com/office/drawing/2014/main" id="{5448F5CE-7E41-4FE3-9008-778EE573EA36}"/>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Rectangle 69">
              <a:extLst>
                <a:ext uri="{FF2B5EF4-FFF2-40B4-BE49-F238E27FC236}">
                  <a16:creationId xmlns:a16="http://schemas.microsoft.com/office/drawing/2014/main" id="{CE767775-61BD-4177-A2B7-0C549926E8E5}"/>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Rectangle 70">
              <a:extLst>
                <a:ext uri="{FF2B5EF4-FFF2-40B4-BE49-F238E27FC236}">
                  <a16:creationId xmlns:a16="http://schemas.microsoft.com/office/drawing/2014/main" id="{12838419-6F5B-4FE4-8CF2-8C1A02DABD5A}"/>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29333AB9-3D29-4ECE-83A4-F58811740759}"/>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B6E7817A-5005-4131-A1F2-C33B825D55CF}"/>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Rectangle 73">
              <a:extLst>
                <a:ext uri="{FF2B5EF4-FFF2-40B4-BE49-F238E27FC236}">
                  <a16:creationId xmlns:a16="http://schemas.microsoft.com/office/drawing/2014/main" id="{B20B6CC1-F667-40A1-BF46-2DC29B1E27B8}"/>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Rectangle 74">
              <a:extLst>
                <a:ext uri="{FF2B5EF4-FFF2-40B4-BE49-F238E27FC236}">
                  <a16:creationId xmlns:a16="http://schemas.microsoft.com/office/drawing/2014/main" id="{391990D1-9CF7-4258-8C15-7E0C814401FE}"/>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Rectangle 75">
              <a:extLst>
                <a:ext uri="{FF2B5EF4-FFF2-40B4-BE49-F238E27FC236}">
                  <a16:creationId xmlns:a16="http://schemas.microsoft.com/office/drawing/2014/main" id="{3D3F317F-5CFC-4E97-BA26-7F45DB18A4DD}"/>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Rectangle 76">
              <a:extLst>
                <a:ext uri="{FF2B5EF4-FFF2-40B4-BE49-F238E27FC236}">
                  <a16:creationId xmlns:a16="http://schemas.microsoft.com/office/drawing/2014/main" id="{2C8B6781-9AF6-4029-B760-EAF6E77EDED8}"/>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Rectangle 77">
              <a:extLst>
                <a:ext uri="{FF2B5EF4-FFF2-40B4-BE49-F238E27FC236}">
                  <a16:creationId xmlns:a16="http://schemas.microsoft.com/office/drawing/2014/main" id="{12186D7A-4E7E-4EB6-84AD-3E9729B34A2F}"/>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79" name="Group 78">
            <a:extLst>
              <a:ext uri="{FF2B5EF4-FFF2-40B4-BE49-F238E27FC236}">
                <a16:creationId xmlns:a16="http://schemas.microsoft.com/office/drawing/2014/main" id="{F703BEAC-146B-4731-9064-16975FF431E7}"/>
              </a:ext>
            </a:extLst>
          </p:cNvPr>
          <p:cNvGrpSpPr/>
          <p:nvPr/>
        </p:nvGrpSpPr>
        <p:grpSpPr>
          <a:xfrm rot="5400000">
            <a:off x="11475211" y="6749379"/>
            <a:ext cx="1145426" cy="2005673"/>
            <a:chOff x="6156879" y="1263490"/>
            <a:chExt cx="2445841" cy="5564834"/>
          </a:xfrm>
          <a:solidFill>
            <a:srgbClr val="7F7F7F">
              <a:alpha val="60000"/>
            </a:srgbClr>
          </a:solidFill>
        </p:grpSpPr>
        <p:sp>
          <p:nvSpPr>
            <p:cNvPr id="80" name="Rectangle 79">
              <a:extLst>
                <a:ext uri="{FF2B5EF4-FFF2-40B4-BE49-F238E27FC236}">
                  <a16:creationId xmlns:a16="http://schemas.microsoft.com/office/drawing/2014/main" id="{D86DEE05-8676-4C34-A217-3FD99340AC3C}"/>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41F25AEE-CB5B-445C-B252-F8CA0637E4A7}"/>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7CE2614B-332F-4763-A867-D5924C51F541}"/>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1962B4CE-9153-4E8C-A5A8-C8214B8071A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BD7F3E78-14A7-48E3-A93B-F88AFEC417FD}"/>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84">
              <a:extLst>
                <a:ext uri="{FF2B5EF4-FFF2-40B4-BE49-F238E27FC236}">
                  <a16:creationId xmlns:a16="http://schemas.microsoft.com/office/drawing/2014/main" id="{05A9D8A4-1CED-4113-BC1F-05FFBF01007D}"/>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Rectangle 85">
              <a:extLst>
                <a:ext uri="{FF2B5EF4-FFF2-40B4-BE49-F238E27FC236}">
                  <a16:creationId xmlns:a16="http://schemas.microsoft.com/office/drawing/2014/main" id="{CD0F61B0-2B25-4057-A06E-9D2A54AAE7B6}"/>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AFE99A85-FC31-45FD-93B8-3C8E1DF11F6B}"/>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Rectangle 87">
              <a:extLst>
                <a:ext uri="{FF2B5EF4-FFF2-40B4-BE49-F238E27FC236}">
                  <a16:creationId xmlns:a16="http://schemas.microsoft.com/office/drawing/2014/main" id="{E290319D-E885-44C1-AA32-4EBCC75E0329}"/>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Rectangle 88">
              <a:extLst>
                <a:ext uri="{FF2B5EF4-FFF2-40B4-BE49-F238E27FC236}">
                  <a16:creationId xmlns:a16="http://schemas.microsoft.com/office/drawing/2014/main" id="{BA98A570-5F93-4505-8EE9-6036295BE4B4}"/>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740162CA-B288-4FB3-9C14-45092127F167}"/>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1" name="Rectangle 90">
              <a:extLst>
                <a:ext uri="{FF2B5EF4-FFF2-40B4-BE49-F238E27FC236}">
                  <a16:creationId xmlns:a16="http://schemas.microsoft.com/office/drawing/2014/main" id="{4134A29D-6703-4B92-B40C-2291639E0ED0}"/>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2" name="Rectangle 91">
              <a:extLst>
                <a:ext uri="{FF2B5EF4-FFF2-40B4-BE49-F238E27FC236}">
                  <a16:creationId xmlns:a16="http://schemas.microsoft.com/office/drawing/2014/main" id="{0956D04F-353C-4B5E-98A3-63D9130CFD1D}"/>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3" name="Rectangle 92">
              <a:extLst>
                <a:ext uri="{FF2B5EF4-FFF2-40B4-BE49-F238E27FC236}">
                  <a16:creationId xmlns:a16="http://schemas.microsoft.com/office/drawing/2014/main" id="{FF7E4840-D3C3-4BDF-84DF-1ABEC656FE74}"/>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Rectangle 93">
              <a:extLst>
                <a:ext uri="{FF2B5EF4-FFF2-40B4-BE49-F238E27FC236}">
                  <a16:creationId xmlns:a16="http://schemas.microsoft.com/office/drawing/2014/main" id="{F0083079-DA0B-4CB6-B683-05BE9233E5D0}"/>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94">
              <a:extLst>
                <a:ext uri="{FF2B5EF4-FFF2-40B4-BE49-F238E27FC236}">
                  <a16:creationId xmlns:a16="http://schemas.microsoft.com/office/drawing/2014/main" id="{D8A64371-0387-4E67-8427-38AC521B638F}"/>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96" name="Group 95">
            <a:extLst>
              <a:ext uri="{FF2B5EF4-FFF2-40B4-BE49-F238E27FC236}">
                <a16:creationId xmlns:a16="http://schemas.microsoft.com/office/drawing/2014/main" id="{38A5E90D-7B70-4AA4-A279-ED9955C57603}"/>
              </a:ext>
            </a:extLst>
          </p:cNvPr>
          <p:cNvGrpSpPr/>
          <p:nvPr/>
        </p:nvGrpSpPr>
        <p:grpSpPr>
          <a:xfrm rot="16200000">
            <a:off x="8542719" y="6074196"/>
            <a:ext cx="933795" cy="2911217"/>
            <a:chOff x="6156878" y="1263490"/>
            <a:chExt cx="2445840" cy="5564834"/>
          </a:xfrm>
          <a:solidFill>
            <a:schemeClr val="tx1">
              <a:lumMod val="95000"/>
              <a:lumOff val="5000"/>
              <a:alpha val="60000"/>
            </a:schemeClr>
          </a:solidFill>
        </p:grpSpPr>
        <p:sp>
          <p:nvSpPr>
            <p:cNvPr id="97" name="Rectangle 96">
              <a:extLst>
                <a:ext uri="{FF2B5EF4-FFF2-40B4-BE49-F238E27FC236}">
                  <a16:creationId xmlns:a16="http://schemas.microsoft.com/office/drawing/2014/main" id="{62DACBC0-1EC2-4293-A67A-3B9B53187447}"/>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4AEB7340-FD6A-4A63-B048-2366D4BA9000}"/>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Rectangle 98">
              <a:extLst>
                <a:ext uri="{FF2B5EF4-FFF2-40B4-BE49-F238E27FC236}">
                  <a16:creationId xmlns:a16="http://schemas.microsoft.com/office/drawing/2014/main" id="{33B8B3F4-32A6-4D2B-A887-A6A61F15E382}"/>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9D747BE8-DCFB-46EF-9E8E-1EF7A6DA9562}"/>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5A9F3D95-71F0-4567-850C-0D332EAE0C15}"/>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2FB6EF54-8285-4EB5-91F8-E6796EDD2535}"/>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01FDDF12-0BDD-4646-BFF3-5D8CCE6CEF27}"/>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3D722359-26E1-464B-9CD5-8E0D4D6A81AD}"/>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8A34C8BC-2F7A-452A-8F64-1C620B4157BB}"/>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74B11F27-148C-4196-B9A9-5915A4FB8C4D}"/>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0" name="Rectangle 149">
              <a:extLst>
                <a:ext uri="{FF2B5EF4-FFF2-40B4-BE49-F238E27FC236}">
                  <a16:creationId xmlns:a16="http://schemas.microsoft.com/office/drawing/2014/main" id="{A8C8E07A-4EEF-480E-B9CA-6A1DB9D781C0}"/>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5" name="Rectangle 154">
              <a:extLst>
                <a:ext uri="{FF2B5EF4-FFF2-40B4-BE49-F238E27FC236}">
                  <a16:creationId xmlns:a16="http://schemas.microsoft.com/office/drawing/2014/main" id="{01AF93F5-B493-44BB-9158-7C6FD4D47F20}"/>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6" name="Rectangle 155">
              <a:extLst>
                <a:ext uri="{FF2B5EF4-FFF2-40B4-BE49-F238E27FC236}">
                  <a16:creationId xmlns:a16="http://schemas.microsoft.com/office/drawing/2014/main" id="{643A67DA-D7D1-4818-8B62-1456C0806767}"/>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7" name="Rectangle 156">
              <a:extLst>
                <a:ext uri="{FF2B5EF4-FFF2-40B4-BE49-F238E27FC236}">
                  <a16:creationId xmlns:a16="http://schemas.microsoft.com/office/drawing/2014/main" id="{91CEE3FC-3915-4DA0-94CD-D96262940D72}"/>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8" name="Rectangle 157">
              <a:extLst>
                <a:ext uri="{FF2B5EF4-FFF2-40B4-BE49-F238E27FC236}">
                  <a16:creationId xmlns:a16="http://schemas.microsoft.com/office/drawing/2014/main" id="{206FBBC4-951E-442A-920C-A82C07C0C702}"/>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9" name="Rectangle 158">
              <a:extLst>
                <a:ext uri="{FF2B5EF4-FFF2-40B4-BE49-F238E27FC236}">
                  <a16:creationId xmlns:a16="http://schemas.microsoft.com/office/drawing/2014/main" id="{0E544C15-2DB0-49F2-A81F-FA99BCBC8377}"/>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279" name="Tán cây 1">
            <a:extLst>
              <a:ext uri="{FF2B5EF4-FFF2-40B4-BE49-F238E27FC236}">
                <a16:creationId xmlns:a16="http://schemas.microsoft.com/office/drawing/2014/main" id="{3FB034EF-DF4D-4535-BBAC-CA900F031DEF}"/>
              </a:ext>
            </a:extLst>
          </p:cNvPr>
          <p:cNvSpPr/>
          <p:nvPr/>
        </p:nvSpPr>
        <p:spPr>
          <a:xfrm>
            <a:off x="12575590" y="4019033"/>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0" name="Thân cây 1">
            <a:extLst>
              <a:ext uri="{FF2B5EF4-FFF2-40B4-BE49-F238E27FC236}">
                <a16:creationId xmlns:a16="http://schemas.microsoft.com/office/drawing/2014/main" id="{B08203DB-E8EF-4379-8C50-143900364DE3}"/>
              </a:ext>
            </a:extLst>
          </p:cNvPr>
          <p:cNvSpPr/>
          <p:nvPr/>
        </p:nvSpPr>
        <p:spPr>
          <a:xfrm>
            <a:off x="12975292" y="5003284"/>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1" name="Tán cây 2.2">
            <a:extLst>
              <a:ext uri="{FF2B5EF4-FFF2-40B4-BE49-F238E27FC236}">
                <a16:creationId xmlns:a16="http://schemas.microsoft.com/office/drawing/2014/main" id="{361703EA-1D37-4EA0-9B4C-4A2D8AB21656}"/>
              </a:ext>
            </a:extLst>
          </p:cNvPr>
          <p:cNvSpPr/>
          <p:nvPr/>
        </p:nvSpPr>
        <p:spPr>
          <a:xfrm>
            <a:off x="19189800" y="1616638"/>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2" name="Thân cây 2.2">
            <a:extLst>
              <a:ext uri="{FF2B5EF4-FFF2-40B4-BE49-F238E27FC236}">
                <a16:creationId xmlns:a16="http://schemas.microsoft.com/office/drawing/2014/main" id="{41694291-ADA6-43A9-A422-5CE6CFA9F0D1}"/>
              </a:ext>
            </a:extLst>
          </p:cNvPr>
          <p:cNvSpPr/>
          <p:nvPr/>
        </p:nvSpPr>
        <p:spPr>
          <a:xfrm>
            <a:off x="20005850" y="3582325"/>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3" name="Tán cây 2">
            <a:extLst>
              <a:ext uri="{FF2B5EF4-FFF2-40B4-BE49-F238E27FC236}">
                <a16:creationId xmlns:a16="http://schemas.microsoft.com/office/drawing/2014/main" id="{5774B524-4457-46A7-8DE2-0EB64E21066A}"/>
              </a:ext>
            </a:extLst>
          </p:cNvPr>
          <p:cNvSpPr/>
          <p:nvPr/>
        </p:nvSpPr>
        <p:spPr>
          <a:xfrm>
            <a:off x="15608346" y="3171429"/>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4" name="Thân cây 2">
            <a:extLst>
              <a:ext uri="{FF2B5EF4-FFF2-40B4-BE49-F238E27FC236}">
                <a16:creationId xmlns:a16="http://schemas.microsoft.com/office/drawing/2014/main" id="{551BFA62-EF32-4600-BCF0-883B3CC8E0D4}"/>
              </a:ext>
            </a:extLst>
          </p:cNvPr>
          <p:cNvSpPr/>
          <p:nvPr/>
        </p:nvSpPr>
        <p:spPr>
          <a:xfrm>
            <a:off x="16310973" y="4792911"/>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2" name="!!vuong 4">
            <a:extLst>
              <a:ext uri="{FF2B5EF4-FFF2-40B4-BE49-F238E27FC236}">
                <a16:creationId xmlns:a16="http://schemas.microsoft.com/office/drawing/2014/main" id="{50C22878-63DC-4E97-8176-B2469979C347}"/>
              </a:ext>
            </a:extLst>
          </p:cNvPr>
          <p:cNvSpPr/>
          <p:nvPr/>
        </p:nvSpPr>
        <p:spPr>
          <a:xfrm>
            <a:off x="977462" y="599089"/>
            <a:ext cx="10326414" cy="5686999"/>
          </a:xfrm>
          <a:prstGeom prst="rect">
            <a:avLst/>
          </a:prstGeom>
          <a:no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3" name="!!vuong 3">
            <a:extLst>
              <a:ext uri="{FF2B5EF4-FFF2-40B4-BE49-F238E27FC236}">
                <a16:creationId xmlns:a16="http://schemas.microsoft.com/office/drawing/2014/main" id="{65A3AC6E-6FF0-4D95-9878-E9313C9BB62B}"/>
              </a:ext>
            </a:extLst>
          </p:cNvPr>
          <p:cNvSpPr/>
          <p:nvPr/>
        </p:nvSpPr>
        <p:spPr>
          <a:xfrm rot="16200000">
            <a:off x="3326525" y="-1718441"/>
            <a:ext cx="5628290" cy="10326413"/>
          </a:xfrm>
          <a:prstGeom prst="rect">
            <a:avLst/>
          </a:prstGeom>
          <a:no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4" name="!!vuong 2">
            <a:extLst>
              <a:ext uri="{FF2B5EF4-FFF2-40B4-BE49-F238E27FC236}">
                <a16:creationId xmlns:a16="http://schemas.microsoft.com/office/drawing/2014/main" id="{36D1AE29-939D-4DCD-9343-175AF0DE5BB4}"/>
              </a:ext>
            </a:extLst>
          </p:cNvPr>
          <p:cNvSpPr/>
          <p:nvPr/>
        </p:nvSpPr>
        <p:spPr>
          <a:xfrm rot="16200000">
            <a:off x="3297169" y="-1689088"/>
            <a:ext cx="5686999" cy="10326414"/>
          </a:xfrm>
          <a:prstGeom prst="rect">
            <a:avLst/>
          </a:prstGeom>
          <a:no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5" name="!!vuong 1">
            <a:extLst>
              <a:ext uri="{FF2B5EF4-FFF2-40B4-BE49-F238E27FC236}">
                <a16:creationId xmlns:a16="http://schemas.microsoft.com/office/drawing/2014/main" id="{D62C6201-DBEE-4F25-A86A-D99645AFC8E1}"/>
              </a:ext>
            </a:extLst>
          </p:cNvPr>
          <p:cNvSpPr/>
          <p:nvPr/>
        </p:nvSpPr>
        <p:spPr>
          <a:xfrm>
            <a:off x="977459" y="630619"/>
            <a:ext cx="10326413" cy="5686998"/>
          </a:xfrm>
          <a:prstGeom prst="rect">
            <a:avLst/>
          </a:prstGeom>
          <a:no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6" name="!!vuong 0">
            <a:extLst>
              <a:ext uri="{FF2B5EF4-FFF2-40B4-BE49-F238E27FC236}">
                <a16:creationId xmlns:a16="http://schemas.microsoft.com/office/drawing/2014/main" id="{EF99A160-66F8-4064-AFA1-0CB8A5806D5E}"/>
              </a:ext>
            </a:extLst>
          </p:cNvPr>
          <p:cNvSpPr/>
          <p:nvPr/>
        </p:nvSpPr>
        <p:spPr>
          <a:xfrm rot="5400000">
            <a:off x="-1918605" y="-4065598"/>
            <a:ext cx="15610169" cy="15610169"/>
          </a:xfrm>
          <a:prstGeom prst="diamond">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07" name="!!Group 18">
            <a:extLst>
              <a:ext uri="{FF2B5EF4-FFF2-40B4-BE49-F238E27FC236}">
                <a16:creationId xmlns:a16="http://schemas.microsoft.com/office/drawing/2014/main" id="{CC983336-3A1F-4162-8216-FCB54402D8C6}"/>
              </a:ext>
            </a:extLst>
          </p:cNvPr>
          <p:cNvGrpSpPr/>
          <p:nvPr/>
        </p:nvGrpSpPr>
        <p:grpSpPr>
          <a:xfrm flipH="1">
            <a:off x="-7770882" y="2418717"/>
            <a:ext cx="1177835" cy="4432152"/>
            <a:chOff x="8269148" y="2257243"/>
            <a:chExt cx="1233691" cy="4642338"/>
          </a:xfrm>
          <a:solidFill>
            <a:srgbClr val="3B3838"/>
          </a:solidFill>
        </p:grpSpPr>
        <p:sp>
          <p:nvSpPr>
            <p:cNvPr id="308" name="Freeform: Shape 307">
              <a:extLst>
                <a:ext uri="{FF2B5EF4-FFF2-40B4-BE49-F238E27FC236}">
                  <a16:creationId xmlns:a16="http://schemas.microsoft.com/office/drawing/2014/main" id="{42F7E17E-2298-4D68-BF5F-B0B6703C802E}"/>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9" name="Freeform: Shape 308">
              <a:extLst>
                <a:ext uri="{FF2B5EF4-FFF2-40B4-BE49-F238E27FC236}">
                  <a16:creationId xmlns:a16="http://schemas.microsoft.com/office/drawing/2014/main" id="{1F10DFCB-0168-4682-A5F3-CCECABCD78FA}"/>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10" name="!!Group 21">
            <a:extLst>
              <a:ext uri="{FF2B5EF4-FFF2-40B4-BE49-F238E27FC236}">
                <a16:creationId xmlns:a16="http://schemas.microsoft.com/office/drawing/2014/main" id="{ACA275FA-39F8-4690-B2E9-77AE1836EA5A}"/>
              </a:ext>
            </a:extLst>
          </p:cNvPr>
          <p:cNvGrpSpPr/>
          <p:nvPr/>
        </p:nvGrpSpPr>
        <p:grpSpPr>
          <a:xfrm>
            <a:off x="-4033871" y="500741"/>
            <a:ext cx="1350499" cy="6262692"/>
            <a:chOff x="10458385" y="595308"/>
            <a:chExt cx="1350499" cy="6262692"/>
          </a:xfrm>
        </p:grpSpPr>
        <p:sp>
          <p:nvSpPr>
            <p:cNvPr id="311" name="Freeform: Shape 310">
              <a:extLst>
                <a:ext uri="{FF2B5EF4-FFF2-40B4-BE49-F238E27FC236}">
                  <a16:creationId xmlns:a16="http://schemas.microsoft.com/office/drawing/2014/main" id="{B5579CD8-547D-47FF-BDE2-3DAC77554541}"/>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312" name="Straight Connector 311">
              <a:extLst>
                <a:ext uri="{FF2B5EF4-FFF2-40B4-BE49-F238E27FC236}">
                  <a16:creationId xmlns:a16="http://schemas.microsoft.com/office/drawing/2014/main" id="{25FC4525-C7D6-4407-A01A-7EFA36166F23}"/>
                </a:ext>
              </a:extLst>
            </p:cNvPr>
            <p:cNvCxnSpPr>
              <a:endCxn id="311"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313" name="!!Group 64">
            <a:extLst>
              <a:ext uri="{FF2B5EF4-FFF2-40B4-BE49-F238E27FC236}">
                <a16:creationId xmlns:a16="http://schemas.microsoft.com/office/drawing/2014/main" id="{4EF5FFCD-C4D5-46DC-9490-CA1725FA3638}"/>
              </a:ext>
            </a:extLst>
          </p:cNvPr>
          <p:cNvGrpSpPr/>
          <p:nvPr/>
        </p:nvGrpSpPr>
        <p:grpSpPr>
          <a:xfrm>
            <a:off x="-1636121" y="5270353"/>
            <a:ext cx="913741" cy="1532965"/>
            <a:chOff x="6156878" y="1263490"/>
            <a:chExt cx="2445840" cy="5564834"/>
          </a:xfrm>
          <a:solidFill>
            <a:schemeClr val="tx1">
              <a:lumMod val="65000"/>
              <a:lumOff val="35000"/>
              <a:alpha val="60000"/>
            </a:schemeClr>
          </a:solidFill>
        </p:grpSpPr>
        <p:sp>
          <p:nvSpPr>
            <p:cNvPr id="314" name="Rectangle 313">
              <a:extLst>
                <a:ext uri="{FF2B5EF4-FFF2-40B4-BE49-F238E27FC236}">
                  <a16:creationId xmlns:a16="http://schemas.microsoft.com/office/drawing/2014/main" id="{FB727F3C-7CF0-42DD-8CD2-AE11ED0F1F6E}"/>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5" name="Rectangle 314">
              <a:extLst>
                <a:ext uri="{FF2B5EF4-FFF2-40B4-BE49-F238E27FC236}">
                  <a16:creationId xmlns:a16="http://schemas.microsoft.com/office/drawing/2014/main" id="{02CC5A96-781C-4244-A80D-76BBFD2827A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6" name="Rectangle 315">
              <a:extLst>
                <a:ext uri="{FF2B5EF4-FFF2-40B4-BE49-F238E27FC236}">
                  <a16:creationId xmlns:a16="http://schemas.microsoft.com/office/drawing/2014/main" id="{625DAB4A-4E21-47EE-9C32-59CF24BCA2B7}"/>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7" name="Rectangle 316">
              <a:extLst>
                <a:ext uri="{FF2B5EF4-FFF2-40B4-BE49-F238E27FC236}">
                  <a16:creationId xmlns:a16="http://schemas.microsoft.com/office/drawing/2014/main" id="{0B8E8C6A-E596-42FA-9B5C-C8286355E601}"/>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8" name="Rectangle 317">
              <a:extLst>
                <a:ext uri="{FF2B5EF4-FFF2-40B4-BE49-F238E27FC236}">
                  <a16:creationId xmlns:a16="http://schemas.microsoft.com/office/drawing/2014/main" id="{AA9D01D4-70E6-44BB-BF66-BBDA670024D4}"/>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9" name="Rectangle 318">
              <a:extLst>
                <a:ext uri="{FF2B5EF4-FFF2-40B4-BE49-F238E27FC236}">
                  <a16:creationId xmlns:a16="http://schemas.microsoft.com/office/drawing/2014/main" id="{3090CDBD-6F6D-4408-ABE6-96738EE9305E}"/>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0" name="Rectangle 319">
              <a:extLst>
                <a:ext uri="{FF2B5EF4-FFF2-40B4-BE49-F238E27FC236}">
                  <a16:creationId xmlns:a16="http://schemas.microsoft.com/office/drawing/2014/main" id="{ADEA3458-BE3D-48A0-880F-9BF15BF646D3}"/>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1" name="Rectangle 320">
              <a:extLst>
                <a:ext uri="{FF2B5EF4-FFF2-40B4-BE49-F238E27FC236}">
                  <a16:creationId xmlns:a16="http://schemas.microsoft.com/office/drawing/2014/main" id="{92BA125C-8D7F-4C3A-B976-816276D90EC3}"/>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2" name="Rectangle 321">
              <a:extLst>
                <a:ext uri="{FF2B5EF4-FFF2-40B4-BE49-F238E27FC236}">
                  <a16:creationId xmlns:a16="http://schemas.microsoft.com/office/drawing/2014/main" id="{7628F1DD-983A-46A3-AAE0-73357FD214D8}"/>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3" name="Rectangle 322">
              <a:extLst>
                <a:ext uri="{FF2B5EF4-FFF2-40B4-BE49-F238E27FC236}">
                  <a16:creationId xmlns:a16="http://schemas.microsoft.com/office/drawing/2014/main" id="{F350F5A7-595A-4B79-AA71-C85972CFA801}"/>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4" name="Rectangle 323">
              <a:extLst>
                <a:ext uri="{FF2B5EF4-FFF2-40B4-BE49-F238E27FC236}">
                  <a16:creationId xmlns:a16="http://schemas.microsoft.com/office/drawing/2014/main" id="{AAC1ED9E-E3B7-4C01-AE58-4FD1D5205930}"/>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5" name="Rectangle 324">
              <a:extLst>
                <a:ext uri="{FF2B5EF4-FFF2-40B4-BE49-F238E27FC236}">
                  <a16:creationId xmlns:a16="http://schemas.microsoft.com/office/drawing/2014/main" id="{7CAC0C52-3962-476B-B90F-FA75F1D3EDD0}"/>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6" name="Rectangle 325">
              <a:extLst>
                <a:ext uri="{FF2B5EF4-FFF2-40B4-BE49-F238E27FC236}">
                  <a16:creationId xmlns:a16="http://schemas.microsoft.com/office/drawing/2014/main" id="{26885868-56D2-4516-AE74-428FE38CEC3F}"/>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7" name="Rectangle 326">
              <a:extLst>
                <a:ext uri="{FF2B5EF4-FFF2-40B4-BE49-F238E27FC236}">
                  <a16:creationId xmlns:a16="http://schemas.microsoft.com/office/drawing/2014/main" id="{B659D9C1-3A78-40A3-83B6-A32DDB156140}"/>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8" name="Rectangle 327">
              <a:extLst>
                <a:ext uri="{FF2B5EF4-FFF2-40B4-BE49-F238E27FC236}">
                  <a16:creationId xmlns:a16="http://schemas.microsoft.com/office/drawing/2014/main" id="{A6E806D0-AB7B-48C2-AD87-F8B594E2B56C}"/>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9" name="Rectangle 328">
              <a:extLst>
                <a:ext uri="{FF2B5EF4-FFF2-40B4-BE49-F238E27FC236}">
                  <a16:creationId xmlns:a16="http://schemas.microsoft.com/office/drawing/2014/main" id="{02396F3C-93AA-43C7-BF50-B604C1EE7BCE}"/>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30" name="!!Group 24">
            <a:extLst>
              <a:ext uri="{FF2B5EF4-FFF2-40B4-BE49-F238E27FC236}">
                <a16:creationId xmlns:a16="http://schemas.microsoft.com/office/drawing/2014/main" id="{89BBF988-CC88-4A45-94B9-3A04705ECD8B}"/>
              </a:ext>
            </a:extLst>
          </p:cNvPr>
          <p:cNvGrpSpPr/>
          <p:nvPr/>
        </p:nvGrpSpPr>
        <p:grpSpPr>
          <a:xfrm>
            <a:off x="-5722647" y="3768753"/>
            <a:ext cx="933795" cy="2911217"/>
            <a:chOff x="6156878" y="1263490"/>
            <a:chExt cx="2445840" cy="5564834"/>
          </a:xfrm>
          <a:solidFill>
            <a:schemeClr val="tx1">
              <a:lumMod val="95000"/>
              <a:lumOff val="5000"/>
              <a:alpha val="60000"/>
            </a:schemeClr>
          </a:solidFill>
        </p:grpSpPr>
        <p:sp>
          <p:nvSpPr>
            <p:cNvPr id="331" name="Rectangle 330">
              <a:extLst>
                <a:ext uri="{FF2B5EF4-FFF2-40B4-BE49-F238E27FC236}">
                  <a16:creationId xmlns:a16="http://schemas.microsoft.com/office/drawing/2014/main" id="{B88893E0-956E-478F-86C2-E2CA648FA5DA}"/>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2" name="Rectangle 331">
              <a:extLst>
                <a:ext uri="{FF2B5EF4-FFF2-40B4-BE49-F238E27FC236}">
                  <a16:creationId xmlns:a16="http://schemas.microsoft.com/office/drawing/2014/main" id="{01C72C02-8A61-4BA8-A5BC-1D1C23138E7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3" name="Rectangle 332">
              <a:extLst>
                <a:ext uri="{FF2B5EF4-FFF2-40B4-BE49-F238E27FC236}">
                  <a16:creationId xmlns:a16="http://schemas.microsoft.com/office/drawing/2014/main" id="{A7647818-29A2-48C8-8563-57A99DF2AC8F}"/>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4" name="Rectangle 333">
              <a:extLst>
                <a:ext uri="{FF2B5EF4-FFF2-40B4-BE49-F238E27FC236}">
                  <a16:creationId xmlns:a16="http://schemas.microsoft.com/office/drawing/2014/main" id="{0CD29BA5-6087-45C6-A9B9-C594C017DB09}"/>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5" name="Rectangle 334">
              <a:extLst>
                <a:ext uri="{FF2B5EF4-FFF2-40B4-BE49-F238E27FC236}">
                  <a16:creationId xmlns:a16="http://schemas.microsoft.com/office/drawing/2014/main" id="{21DF06E8-FE4B-4496-B841-DF48CCD2BDFB}"/>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6" name="Rectangle 335">
              <a:extLst>
                <a:ext uri="{FF2B5EF4-FFF2-40B4-BE49-F238E27FC236}">
                  <a16:creationId xmlns:a16="http://schemas.microsoft.com/office/drawing/2014/main" id="{99B7001D-DBC1-4DF7-88DE-060904F48761}"/>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7" name="Rectangle 336">
              <a:extLst>
                <a:ext uri="{FF2B5EF4-FFF2-40B4-BE49-F238E27FC236}">
                  <a16:creationId xmlns:a16="http://schemas.microsoft.com/office/drawing/2014/main" id="{43FE27A2-1998-4453-93D6-AECF008EE2F8}"/>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8" name="Rectangle 337">
              <a:extLst>
                <a:ext uri="{FF2B5EF4-FFF2-40B4-BE49-F238E27FC236}">
                  <a16:creationId xmlns:a16="http://schemas.microsoft.com/office/drawing/2014/main" id="{6F62E520-9BFE-4D6E-AC68-A4F0C6259BBB}"/>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9" name="Rectangle 338">
              <a:extLst>
                <a:ext uri="{FF2B5EF4-FFF2-40B4-BE49-F238E27FC236}">
                  <a16:creationId xmlns:a16="http://schemas.microsoft.com/office/drawing/2014/main" id="{F3C41B06-E6DB-4976-9D4A-B67C1183262D}"/>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0" name="Rectangle 339">
              <a:extLst>
                <a:ext uri="{FF2B5EF4-FFF2-40B4-BE49-F238E27FC236}">
                  <a16:creationId xmlns:a16="http://schemas.microsoft.com/office/drawing/2014/main" id="{47D3F788-56E0-4DB7-BDC5-5B3164DE8A0B}"/>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1" name="Rectangle 340">
              <a:extLst>
                <a:ext uri="{FF2B5EF4-FFF2-40B4-BE49-F238E27FC236}">
                  <a16:creationId xmlns:a16="http://schemas.microsoft.com/office/drawing/2014/main" id="{E28390BD-6EE4-4231-A930-79B11EB06C76}"/>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2" name="Rectangle 341">
              <a:extLst>
                <a:ext uri="{FF2B5EF4-FFF2-40B4-BE49-F238E27FC236}">
                  <a16:creationId xmlns:a16="http://schemas.microsoft.com/office/drawing/2014/main" id="{855E0882-8E6A-4558-986E-D565CF87A3C8}"/>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3" name="Rectangle 342">
              <a:extLst>
                <a:ext uri="{FF2B5EF4-FFF2-40B4-BE49-F238E27FC236}">
                  <a16:creationId xmlns:a16="http://schemas.microsoft.com/office/drawing/2014/main" id="{09F1A277-C5B7-4DCE-95AF-41D47001B4A7}"/>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4" name="Rectangle 343">
              <a:extLst>
                <a:ext uri="{FF2B5EF4-FFF2-40B4-BE49-F238E27FC236}">
                  <a16:creationId xmlns:a16="http://schemas.microsoft.com/office/drawing/2014/main" id="{8C9DAEBD-015F-49B5-86EF-A0891A751163}"/>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5" name="Rectangle 344">
              <a:extLst>
                <a:ext uri="{FF2B5EF4-FFF2-40B4-BE49-F238E27FC236}">
                  <a16:creationId xmlns:a16="http://schemas.microsoft.com/office/drawing/2014/main" id="{D03546FB-683C-4E5E-A9E8-C13BFBC3C78B}"/>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6" name="Rectangle 345">
              <a:extLst>
                <a:ext uri="{FF2B5EF4-FFF2-40B4-BE49-F238E27FC236}">
                  <a16:creationId xmlns:a16="http://schemas.microsoft.com/office/drawing/2014/main" id="{0C38A015-4D6E-4E38-B752-CDE70FE46F22}"/>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47" name="!!Group 47">
            <a:extLst>
              <a:ext uri="{FF2B5EF4-FFF2-40B4-BE49-F238E27FC236}">
                <a16:creationId xmlns:a16="http://schemas.microsoft.com/office/drawing/2014/main" id="{2B3272FD-F22B-4025-8F34-6AEFDD64C3A1}"/>
              </a:ext>
            </a:extLst>
          </p:cNvPr>
          <p:cNvGrpSpPr/>
          <p:nvPr/>
        </p:nvGrpSpPr>
        <p:grpSpPr>
          <a:xfrm>
            <a:off x="-9572342" y="4813128"/>
            <a:ext cx="1145426" cy="2005673"/>
            <a:chOff x="6156879" y="1263490"/>
            <a:chExt cx="2445841" cy="5564834"/>
          </a:xfrm>
          <a:solidFill>
            <a:srgbClr val="7F7F7F">
              <a:alpha val="60000"/>
            </a:srgbClr>
          </a:solidFill>
        </p:grpSpPr>
        <p:sp>
          <p:nvSpPr>
            <p:cNvPr id="348" name="Rectangle 347">
              <a:extLst>
                <a:ext uri="{FF2B5EF4-FFF2-40B4-BE49-F238E27FC236}">
                  <a16:creationId xmlns:a16="http://schemas.microsoft.com/office/drawing/2014/main" id="{796CA439-311D-4DB8-8EA1-1DCAD63B2719}"/>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9" name="Rectangle 348">
              <a:extLst>
                <a:ext uri="{FF2B5EF4-FFF2-40B4-BE49-F238E27FC236}">
                  <a16:creationId xmlns:a16="http://schemas.microsoft.com/office/drawing/2014/main" id="{DEDF5ADC-389A-459E-BC4E-96514583269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0" name="Rectangle 349">
              <a:extLst>
                <a:ext uri="{FF2B5EF4-FFF2-40B4-BE49-F238E27FC236}">
                  <a16:creationId xmlns:a16="http://schemas.microsoft.com/office/drawing/2014/main" id="{3BBD8926-961C-4E0F-A011-C93200B31D42}"/>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1" name="Rectangle 350">
              <a:extLst>
                <a:ext uri="{FF2B5EF4-FFF2-40B4-BE49-F238E27FC236}">
                  <a16:creationId xmlns:a16="http://schemas.microsoft.com/office/drawing/2014/main" id="{58819EA4-4BE1-4935-8654-42AEF247B8AD}"/>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2" name="Rectangle 351">
              <a:extLst>
                <a:ext uri="{FF2B5EF4-FFF2-40B4-BE49-F238E27FC236}">
                  <a16:creationId xmlns:a16="http://schemas.microsoft.com/office/drawing/2014/main" id="{9472566F-6224-49F0-B45D-0BC1D277B0F2}"/>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3" name="Rectangle 352">
              <a:extLst>
                <a:ext uri="{FF2B5EF4-FFF2-40B4-BE49-F238E27FC236}">
                  <a16:creationId xmlns:a16="http://schemas.microsoft.com/office/drawing/2014/main" id="{AA28E79E-A94F-4BC9-BBD2-C283739894E6}"/>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4" name="Rectangle 353">
              <a:extLst>
                <a:ext uri="{FF2B5EF4-FFF2-40B4-BE49-F238E27FC236}">
                  <a16:creationId xmlns:a16="http://schemas.microsoft.com/office/drawing/2014/main" id="{2025153A-99C8-4C74-8390-967B6988BC12}"/>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5" name="Rectangle 354">
              <a:extLst>
                <a:ext uri="{FF2B5EF4-FFF2-40B4-BE49-F238E27FC236}">
                  <a16:creationId xmlns:a16="http://schemas.microsoft.com/office/drawing/2014/main" id="{D601B66D-A80E-47A3-A2CF-E7B9B8F38D36}"/>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6" name="Rectangle 355">
              <a:extLst>
                <a:ext uri="{FF2B5EF4-FFF2-40B4-BE49-F238E27FC236}">
                  <a16:creationId xmlns:a16="http://schemas.microsoft.com/office/drawing/2014/main" id="{FE8DB166-4507-44F2-B3EB-F34254F98AFD}"/>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7" name="Rectangle 356">
              <a:extLst>
                <a:ext uri="{FF2B5EF4-FFF2-40B4-BE49-F238E27FC236}">
                  <a16:creationId xmlns:a16="http://schemas.microsoft.com/office/drawing/2014/main" id="{91B467E3-F1B4-411E-A178-231884924F6B}"/>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8" name="Rectangle 357">
              <a:extLst>
                <a:ext uri="{FF2B5EF4-FFF2-40B4-BE49-F238E27FC236}">
                  <a16:creationId xmlns:a16="http://schemas.microsoft.com/office/drawing/2014/main" id="{CB143634-1263-4D53-B26D-0C4F5A55E352}"/>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9" name="Rectangle 358">
              <a:extLst>
                <a:ext uri="{FF2B5EF4-FFF2-40B4-BE49-F238E27FC236}">
                  <a16:creationId xmlns:a16="http://schemas.microsoft.com/office/drawing/2014/main" id="{C4F07333-0880-4E34-8A6F-10982B89AB18}"/>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0" name="Rectangle 359">
              <a:extLst>
                <a:ext uri="{FF2B5EF4-FFF2-40B4-BE49-F238E27FC236}">
                  <a16:creationId xmlns:a16="http://schemas.microsoft.com/office/drawing/2014/main" id="{DB52B580-2BC0-4F89-AEB6-90C4DEA98F54}"/>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1" name="Rectangle 360">
              <a:extLst>
                <a:ext uri="{FF2B5EF4-FFF2-40B4-BE49-F238E27FC236}">
                  <a16:creationId xmlns:a16="http://schemas.microsoft.com/office/drawing/2014/main" id="{636BDE24-32F7-41E9-AA42-72E40DA17DDB}"/>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2" name="Rectangle 361">
              <a:extLst>
                <a:ext uri="{FF2B5EF4-FFF2-40B4-BE49-F238E27FC236}">
                  <a16:creationId xmlns:a16="http://schemas.microsoft.com/office/drawing/2014/main" id="{731848F0-914A-48D0-AEA6-A40EA2DB0912}"/>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3" name="Rectangle 362">
              <a:extLst>
                <a:ext uri="{FF2B5EF4-FFF2-40B4-BE49-F238E27FC236}">
                  <a16:creationId xmlns:a16="http://schemas.microsoft.com/office/drawing/2014/main" id="{C95CACF9-D44A-4AE1-84A5-1BDC9A17A504}"/>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2864699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indefinite" fill="hold" grpId="0" nodeType="withEffect">
                                  <p:stCondLst>
                                    <p:cond delay="4000"/>
                                  </p:stCondLst>
                                  <p:childTnLst>
                                    <p:animEffect transition="out" filter="fade">
                                      <p:cBhvr>
                                        <p:cTn id="6" dur="3000" tmFilter="0, 0; .2, .5; .8, .5; 1, 0"/>
                                        <p:tgtEl>
                                          <p:spTgt spid="4"/>
                                        </p:tgtEl>
                                      </p:cBhvr>
                                    </p:animEffect>
                                    <p:animScale>
                                      <p:cBhvr>
                                        <p:cTn id="7" dur="1500" autoRev="1" fill="hold"/>
                                        <p:tgtEl>
                                          <p:spTgt spid="4"/>
                                        </p:tgtEl>
                                      </p:cBhvr>
                                      <p:by x="105000" y="105000"/>
                                    </p:animScale>
                                  </p:childTnLst>
                                </p:cTn>
                              </p:par>
                              <p:par>
                                <p:cTn id="8" presetID="10" presetClass="entr" presetSubtype="0" fill="hold" grpId="1" nodeType="withEffect">
                                  <p:stCondLst>
                                    <p:cond delay="70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6BB267A-DDCA-435F-83C4-A832F88559AA}"/>
              </a:ext>
            </a:extLst>
          </p:cNvPr>
          <p:cNvSpPr/>
          <p:nvPr/>
        </p:nvSpPr>
        <p:spPr>
          <a:xfrm rot="911067">
            <a:off x="2973204" y="50784"/>
            <a:ext cx="6533878" cy="6693529"/>
          </a:xfrm>
          <a:prstGeom prst="rect">
            <a:avLst/>
          </a:prstGeom>
          <a:solidFill>
            <a:srgbClr val="D1D1D1"/>
          </a:solid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B97DDD12-ED2A-418E-A3C0-CA20E363451D}"/>
              </a:ext>
            </a:extLst>
          </p:cNvPr>
          <p:cNvSpPr/>
          <p:nvPr/>
        </p:nvSpPr>
        <p:spPr>
          <a:xfrm>
            <a:off x="3609392" y="763047"/>
            <a:ext cx="5376947" cy="5373947"/>
          </a:xfrm>
          <a:prstGeom prst="rect">
            <a:avLst/>
          </a:prstGeom>
          <a:solidFill>
            <a:srgbClr val="D1D1D1"/>
          </a:solid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Rectangle 43">
            <a:extLst>
              <a:ext uri="{FF2B5EF4-FFF2-40B4-BE49-F238E27FC236}">
                <a16:creationId xmlns:a16="http://schemas.microsoft.com/office/drawing/2014/main" id="{B4224276-83E2-4E04-B0A6-FA864C9F21AA}"/>
              </a:ext>
            </a:extLst>
          </p:cNvPr>
          <p:cNvSpPr/>
          <p:nvPr/>
        </p:nvSpPr>
        <p:spPr>
          <a:xfrm rot="4766870">
            <a:off x="3985909" y="1204121"/>
            <a:ext cx="4631886" cy="4630447"/>
          </a:xfrm>
          <a:prstGeom prst="rect">
            <a:avLst/>
          </a:prstGeom>
          <a:solidFill>
            <a:srgbClr val="D1D1D1"/>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Rectangle 44">
            <a:extLst>
              <a:ext uri="{FF2B5EF4-FFF2-40B4-BE49-F238E27FC236}">
                <a16:creationId xmlns:a16="http://schemas.microsoft.com/office/drawing/2014/main" id="{36F045ED-497A-49C7-A433-0532B45BEBF8}"/>
              </a:ext>
            </a:extLst>
          </p:cNvPr>
          <p:cNvSpPr/>
          <p:nvPr/>
        </p:nvSpPr>
        <p:spPr>
          <a:xfrm rot="18885303">
            <a:off x="4398943" y="1749960"/>
            <a:ext cx="3682400" cy="3631184"/>
          </a:xfrm>
          <a:prstGeom prst="rect">
            <a:avLst/>
          </a:prstGeom>
          <a:solidFill>
            <a:srgbClr val="D1D1D1"/>
          </a:solid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iền Kim Cương Xanh Ngọc">
            <a:extLst>
              <a:ext uri="{FF2B5EF4-FFF2-40B4-BE49-F238E27FC236}">
                <a16:creationId xmlns:a16="http://schemas.microsoft.com/office/drawing/2014/main" id="{24B0F566-93EF-4D3A-94C7-AD90EF3D77EE}"/>
              </a:ext>
            </a:extLst>
          </p:cNvPr>
          <p:cNvSpPr/>
          <p:nvPr/>
        </p:nvSpPr>
        <p:spPr>
          <a:xfrm rot="5400000">
            <a:off x="3856718" y="1166010"/>
            <a:ext cx="4727750" cy="4799084"/>
          </a:xfrm>
          <a:prstGeom prst="diamond">
            <a:avLst/>
          </a:prstGeom>
          <a:noFill/>
          <a:ln w="76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4762377" y="2567077"/>
            <a:ext cx="2854613" cy="2383473"/>
          </a:xfrm>
          <a:prstGeom prst="rect">
            <a:avLst/>
          </a:prstGeom>
          <a:noFill/>
        </p:spPr>
        <p:txBody>
          <a:bodyPr wrap="square">
            <a:spAutoFit/>
          </a:bodyPr>
          <a:lstStyle/>
          <a:p>
            <a:pPr lvl="0" algn="ctr">
              <a:lnSpc>
                <a:spcPct val="120000"/>
              </a:lnSpc>
              <a:spcBef>
                <a:spcPts val="600"/>
              </a:spcBef>
              <a:spcAft>
                <a:spcPts val="600"/>
              </a:spcAft>
            </a:pPr>
            <a:r>
              <a:rPr lang="en-US" b="1" kern="0">
                <a:effectLst/>
                <a:latin typeface="Tahoma" panose="020B0604030504040204" pitchFamily="34" charset="0"/>
                <a:ea typeface="Tahoma" panose="020B0604030504040204" pitchFamily="34" charset="0"/>
                <a:cs typeface="Tahoma" panose="020B0604030504040204" pitchFamily="34" charset="0"/>
              </a:rPr>
              <a:t>SỰ </a:t>
            </a:r>
            <a:r>
              <a:rPr lang="en-US" b="1" kern="0">
                <a:solidFill>
                  <a:srgbClr val="3A9C95"/>
                </a:solidFill>
                <a:effectLst/>
                <a:latin typeface="Tahoma" panose="020B0604030504040204" pitchFamily="34" charset="0"/>
                <a:ea typeface="Tahoma" panose="020B0604030504040204" pitchFamily="34" charset="0"/>
                <a:cs typeface="Tahoma" panose="020B0604030504040204" pitchFamily="34" charset="0"/>
              </a:rPr>
              <a:t>TÁC ĐỘNG </a:t>
            </a:r>
            <a:r>
              <a:rPr lang="en-US" b="1" kern="0">
                <a:effectLst/>
                <a:latin typeface="Tahoma" panose="020B0604030504040204" pitchFamily="34" charset="0"/>
                <a:ea typeface="Tahoma" panose="020B0604030504040204" pitchFamily="34" charset="0"/>
                <a:cs typeface="Tahoma" panose="020B0604030504040204" pitchFamily="34" charset="0"/>
              </a:rPr>
              <a:t>CỦA ĐIỀU KIỆN </a:t>
            </a:r>
            <a:r>
              <a:rPr lang="en-US" b="1" kern="0">
                <a:solidFill>
                  <a:srgbClr val="3A9C95"/>
                </a:solidFill>
                <a:effectLst/>
                <a:latin typeface="Tahoma" panose="020B0604030504040204" pitchFamily="34" charset="0"/>
                <a:ea typeface="Tahoma" panose="020B0604030504040204" pitchFamily="34" charset="0"/>
                <a:cs typeface="Tahoma" panose="020B0604030504040204" pitchFamily="34" charset="0"/>
              </a:rPr>
              <a:t>TỰ NHIÊN, </a:t>
            </a:r>
            <a:r>
              <a:rPr lang="en-US" b="1" kern="0">
                <a:solidFill>
                  <a:srgbClr val="3A9C95"/>
                </a:solidFill>
                <a:latin typeface="Tahoma" panose="020B0604030504040204" pitchFamily="34" charset="0"/>
                <a:ea typeface="Tahoma" panose="020B0604030504040204" pitchFamily="34" charset="0"/>
                <a:cs typeface="Tahoma" panose="020B0604030504040204" pitchFamily="34" charset="0"/>
              </a:rPr>
              <a:t>KINH</a:t>
            </a:r>
            <a:r>
              <a:rPr lang="en-US" b="1" kern="0">
                <a:solidFill>
                  <a:srgbClr val="3A9C95"/>
                </a:solidFill>
                <a:effectLst/>
                <a:latin typeface="Tahoma" panose="020B0604030504040204" pitchFamily="34" charset="0"/>
                <a:ea typeface="Tahoma" panose="020B0604030504040204" pitchFamily="34" charset="0"/>
                <a:cs typeface="Tahoma" panose="020B0604030504040204" pitchFamily="34" charset="0"/>
              </a:rPr>
              <a:t> TẾ VÀ XÃ HỘI ĐỐI</a:t>
            </a:r>
            <a:r>
              <a:rPr lang="en-US" b="1" kern="0">
                <a:effectLst/>
                <a:latin typeface="Tahoma" panose="020B0604030504040204" pitchFamily="34" charset="0"/>
                <a:ea typeface="Tahoma" panose="020B0604030504040204" pitchFamily="34" charset="0"/>
                <a:cs typeface="Tahoma" panose="020B0604030504040204" pitchFamily="34" charset="0"/>
              </a:rPr>
              <a:t> VỚI VIỆC HÌNH THÀNH TƯ TƯỞNG ĐỐI NGOẠI CỦA VIỆT NAM HIỆN NAY</a:t>
            </a:r>
            <a:endParaRPr lang="vi-VN" b="1" kern="0">
              <a:effectLst/>
              <a:latin typeface="Tahoma" panose="020B0604030504040204" pitchFamily="34" charset="0"/>
              <a:ea typeface="Tahoma" panose="020B0604030504040204" pitchFamily="34" charset="0"/>
              <a:cs typeface="Tahoma" panose="020B0604030504040204" pitchFamily="34" charset="0"/>
            </a:endParaRPr>
          </a:p>
        </p:txBody>
      </p:sp>
      <p:sp>
        <p:nvSpPr>
          <p:cNvPr id="47" name="TextBox 46">
            <a:extLst>
              <a:ext uri="{FF2B5EF4-FFF2-40B4-BE49-F238E27FC236}">
                <a16:creationId xmlns:a16="http://schemas.microsoft.com/office/drawing/2014/main" id="{C0479D0A-9D7A-410D-940D-22F05846D156}"/>
              </a:ext>
            </a:extLst>
          </p:cNvPr>
          <p:cNvSpPr txBox="1"/>
          <p:nvPr/>
        </p:nvSpPr>
        <p:spPr>
          <a:xfrm>
            <a:off x="5948126" y="1454966"/>
            <a:ext cx="584033" cy="923330"/>
          </a:xfrm>
          <a:prstGeom prst="rect">
            <a:avLst/>
          </a:prstGeom>
          <a:noFill/>
        </p:spPr>
        <p:txBody>
          <a:bodyPr wrap="square" rtlCol="0">
            <a:spAutoFit/>
          </a:bodyPr>
          <a:lstStyle/>
          <a:p>
            <a:r>
              <a:rPr lang="en-US" sz="5400" b="1">
                <a:solidFill>
                  <a:srgbClr val="2D7974"/>
                </a:solidFill>
                <a:cs typeface="Mangal" panose="02040503050203030202" pitchFamily="18" charset="0"/>
              </a:rPr>
              <a:t>5</a:t>
            </a:r>
            <a:endParaRPr lang="vi-VN" sz="5400" b="1">
              <a:solidFill>
                <a:srgbClr val="2D7974"/>
              </a:solidFill>
              <a:cs typeface="Mangal" panose="02040503050203030202" pitchFamily="18" charset="0"/>
            </a:endParaRPr>
          </a:p>
        </p:txBody>
      </p:sp>
      <p:grpSp>
        <p:nvGrpSpPr>
          <p:cNvPr id="82" name="!!Group 18">
            <a:extLst>
              <a:ext uri="{FF2B5EF4-FFF2-40B4-BE49-F238E27FC236}">
                <a16:creationId xmlns:a16="http://schemas.microsoft.com/office/drawing/2014/main" id="{21D454EC-E449-48D6-A5A4-69F939B80A49}"/>
              </a:ext>
            </a:extLst>
          </p:cNvPr>
          <p:cNvGrpSpPr/>
          <p:nvPr/>
        </p:nvGrpSpPr>
        <p:grpSpPr>
          <a:xfrm flipH="1">
            <a:off x="39993" y="2421019"/>
            <a:ext cx="1177835" cy="4432152"/>
            <a:chOff x="8269148" y="2257243"/>
            <a:chExt cx="1233691" cy="4642338"/>
          </a:xfrm>
          <a:solidFill>
            <a:srgbClr val="3B3838"/>
          </a:solidFill>
        </p:grpSpPr>
        <p:sp>
          <p:nvSpPr>
            <p:cNvPr id="83" name="Freeform: Shape 82">
              <a:extLst>
                <a:ext uri="{FF2B5EF4-FFF2-40B4-BE49-F238E27FC236}">
                  <a16:creationId xmlns:a16="http://schemas.microsoft.com/office/drawing/2014/main" id="{26272A88-5B4E-49EB-B993-3C6B7A24D1AD}"/>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Freeform: Shape 83">
              <a:extLst>
                <a:ext uri="{FF2B5EF4-FFF2-40B4-BE49-F238E27FC236}">
                  <a16:creationId xmlns:a16="http://schemas.microsoft.com/office/drawing/2014/main" id="{B2D63A6C-BEC3-4839-836F-CA7CC4EDE986}"/>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85" name="!!Group 21">
            <a:extLst>
              <a:ext uri="{FF2B5EF4-FFF2-40B4-BE49-F238E27FC236}">
                <a16:creationId xmlns:a16="http://schemas.microsoft.com/office/drawing/2014/main" id="{7B091BDC-89F7-496D-9C5E-EE56C918542B}"/>
              </a:ext>
            </a:extLst>
          </p:cNvPr>
          <p:cNvGrpSpPr/>
          <p:nvPr/>
        </p:nvGrpSpPr>
        <p:grpSpPr>
          <a:xfrm>
            <a:off x="1031257" y="654593"/>
            <a:ext cx="1350499" cy="6262692"/>
            <a:chOff x="10458385" y="595308"/>
            <a:chExt cx="1350499" cy="6262692"/>
          </a:xfrm>
        </p:grpSpPr>
        <p:sp>
          <p:nvSpPr>
            <p:cNvPr id="86" name="Freeform: Shape 85">
              <a:extLst>
                <a:ext uri="{FF2B5EF4-FFF2-40B4-BE49-F238E27FC236}">
                  <a16:creationId xmlns:a16="http://schemas.microsoft.com/office/drawing/2014/main" id="{F7605917-0A0B-4DBC-B854-761DD859116A}"/>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87" name="Straight Connector 86">
              <a:extLst>
                <a:ext uri="{FF2B5EF4-FFF2-40B4-BE49-F238E27FC236}">
                  <a16:creationId xmlns:a16="http://schemas.microsoft.com/office/drawing/2014/main" id="{2289E1BC-6C5E-4E90-B51A-B2BD367C3934}"/>
                </a:ext>
              </a:extLst>
            </p:cNvPr>
            <p:cNvCxnSpPr>
              <a:endCxn id="86"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88" name="!!Group 24">
            <a:extLst>
              <a:ext uri="{FF2B5EF4-FFF2-40B4-BE49-F238E27FC236}">
                <a16:creationId xmlns:a16="http://schemas.microsoft.com/office/drawing/2014/main" id="{1F8839DB-CFE8-42B5-8176-E4DF41BFEBB6}"/>
              </a:ext>
            </a:extLst>
          </p:cNvPr>
          <p:cNvGrpSpPr/>
          <p:nvPr/>
        </p:nvGrpSpPr>
        <p:grpSpPr>
          <a:xfrm>
            <a:off x="1678219" y="5384320"/>
            <a:ext cx="913741" cy="1532965"/>
            <a:chOff x="6156878" y="1263490"/>
            <a:chExt cx="2445840" cy="5564834"/>
          </a:xfrm>
          <a:solidFill>
            <a:schemeClr val="tx1">
              <a:lumMod val="65000"/>
              <a:lumOff val="35000"/>
              <a:alpha val="60000"/>
            </a:schemeClr>
          </a:solidFill>
        </p:grpSpPr>
        <p:sp>
          <p:nvSpPr>
            <p:cNvPr id="89" name="Rectangle 88">
              <a:extLst>
                <a:ext uri="{FF2B5EF4-FFF2-40B4-BE49-F238E27FC236}">
                  <a16:creationId xmlns:a16="http://schemas.microsoft.com/office/drawing/2014/main" id="{CA7BF97E-B371-4D65-ABBD-27EA6322AEA7}"/>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EFE47C3C-6C9B-4D9C-A419-AB28B14887FF}"/>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1" name="Rectangle 90">
              <a:extLst>
                <a:ext uri="{FF2B5EF4-FFF2-40B4-BE49-F238E27FC236}">
                  <a16:creationId xmlns:a16="http://schemas.microsoft.com/office/drawing/2014/main" id="{12851CC0-3C4F-420D-9835-548FCA35C862}"/>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2" name="Rectangle 91">
              <a:extLst>
                <a:ext uri="{FF2B5EF4-FFF2-40B4-BE49-F238E27FC236}">
                  <a16:creationId xmlns:a16="http://schemas.microsoft.com/office/drawing/2014/main" id="{6B57AFBE-5E5A-4D9E-83E8-C7B37DDDAEE4}"/>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3" name="Rectangle 92">
              <a:extLst>
                <a:ext uri="{FF2B5EF4-FFF2-40B4-BE49-F238E27FC236}">
                  <a16:creationId xmlns:a16="http://schemas.microsoft.com/office/drawing/2014/main" id="{21325DA7-A3C9-45B1-A495-00D827CADA67}"/>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Rectangle 93">
              <a:extLst>
                <a:ext uri="{FF2B5EF4-FFF2-40B4-BE49-F238E27FC236}">
                  <a16:creationId xmlns:a16="http://schemas.microsoft.com/office/drawing/2014/main" id="{2FD6508E-A21F-400F-8709-F54A51B5EB57}"/>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94">
              <a:extLst>
                <a:ext uri="{FF2B5EF4-FFF2-40B4-BE49-F238E27FC236}">
                  <a16:creationId xmlns:a16="http://schemas.microsoft.com/office/drawing/2014/main" id="{554631A1-BE64-406A-A7C8-22E9D946F7DB}"/>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E97882AD-2608-41B2-AC39-066D7CF8A7D2}"/>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B3BA82D0-5D52-48B7-9156-A42EB8E311E0}"/>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7DE22652-F856-46A3-BC20-3B9D9C760FDC}"/>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Rectangle 98">
              <a:extLst>
                <a:ext uri="{FF2B5EF4-FFF2-40B4-BE49-F238E27FC236}">
                  <a16:creationId xmlns:a16="http://schemas.microsoft.com/office/drawing/2014/main" id="{5E5FD265-DCEC-438A-B722-25B3D4A18FA4}"/>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3C59FDB7-9290-4D21-AF3D-C6F6CC69D96B}"/>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8789038E-E2DC-4DDF-830D-4F7088B76AC4}"/>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4DCDF7D0-649B-4326-92F5-3BBA480498EC}"/>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A70EC217-BFF5-4B27-96D2-A385BDD82C96}"/>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E7623F39-8451-445B-B350-7A6B4F90F692}"/>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05" name="!!Group 47">
            <a:extLst>
              <a:ext uri="{FF2B5EF4-FFF2-40B4-BE49-F238E27FC236}">
                <a16:creationId xmlns:a16="http://schemas.microsoft.com/office/drawing/2014/main" id="{6D2F6090-311A-446C-99A8-8F1A0CC4C938}"/>
              </a:ext>
            </a:extLst>
          </p:cNvPr>
          <p:cNvGrpSpPr/>
          <p:nvPr/>
        </p:nvGrpSpPr>
        <p:grpSpPr>
          <a:xfrm>
            <a:off x="905897" y="3964718"/>
            <a:ext cx="933795" cy="2911217"/>
            <a:chOff x="6156878" y="1263490"/>
            <a:chExt cx="2445840" cy="5564834"/>
          </a:xfrm>
          <a:solidFill>
            <a:schemeClr val="tx1">
              <a:lumMod val="95000"/>
              <a:lumOff val="5000"/>
              <a:alpha val="60000"/>
            </a:schemeClr>
          </a:solidFill>
        </p:grpSpPr>
        <p:sp>
          <p:nvSpPr>
            <p:cNvPr id="106" name="Rectangle 105">
              <a:extLst>
                <a:ext uri="{FF2B5EF4-FFF2-40B4-BE49-F238E27FC236}">
                  <a16:creationId xmlns:a16="http://schemas.microsoft.com/office/drawing/2014/main" id="{C4933840-F72F-426C-9ACF-F7D5ED070BE1}"/>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CAA54E58-D921-44E0-A5D3-A564A5180232}"/>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Rectangle 107">
              <a:extLst>
                <a:ext uri="{FF2B5EF4-FFF2-40B4-BE49-F238E27FC236}">
                  <a16:creationId xmlns:a16="http://schemas.microsoft.com/office/drawing/2014/main" id="{3F358A4D-09EA-4D42-83A0-38655629871C}"/>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Rectangle 108">
              <a:extLst>
                <a:ext uri="{FF2B5EF4-FFF2-40B4-BE49-F238E27FC236}">
                  <a16:creationId xmlns:a16="http://schemas.microsoft.com/office/drawing/2014/main" id="{6546D031-0910-4E33-ACCC-49781157476E}"/>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0" name="Rectangle 109">
              <a:extLst>
                <a:ext uri="{FF2B5EF4-FFF2-40B4-BE49-F238E27FC236}">
                  <a16:creationId xmlns:a16="http://schemas.microsoft.com/office/drawing/2014/main" id="{FD523FF7-0ED5-4355-8EF0-746D6CB8CA85}"/>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1" name="Rectangle 110">
              <a:extLst>
                <a:ext uri="{FF2B5EF4-FFF2-40B4-BE49-F238E27FC236}">
                  <a16:creationId xmlns:a16="http://schemas.microsoft.com/office/drawing/2014/main" id="{B1525F3A-F9D4-42BC-BCE0-C9EE86226589}"/>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Rectangle 111">
              <a:extLst>
                <a:ext uri="{FF2B5EF4-FFF2-40B4-BE49-F238E27FC236}">
                  <a16:creationId xmlns:a16="http://schemas.microsoft.com/office/drawing/2014/main" id="{2E740C43-1D9C-4D4C-B80E-C9B99EB42580}"/>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3" name="Rectangle 112">
              <a:extLst>
                <a:ext uri="{FF2B5EF4-FFF2-40B4-BE49-F238E27FC236}">
                  <a16:creationId xmlns:a16="http://schemas.microsoft.com/office/drawing/2014/main" id="{CBC8432A-55B8-4BAF-8DF8-39B7CD4B9FC5}"/>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4" name="Rectangle 113">
              <a:extLst>
                <a:ext uri="{FF2B5EF4-FFF2-40B4-BE49-F238E27FC236}">
                  <a16:creationId xmlns:a16="http://schemas.microsoft.com/office/drawing/2014/main" id="{96D9542A-AE2A-4ACF-AD60-2FA224A20FC9}"/>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Rectangle 114">
              <a:extLst>
                <a:ext uri="{FF2B5EF4-FFF2-40B4-BE49-F238E27FC236}">
                  <a16:creationId xmlns:a16="http://schemas.microsoft.com/office/drawing/2014/main" id="{2F521A92-0575-4B30-80DC-1CB15CCA7F89}"/>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Rectangle 115">
              <a:extLst>
                <a:ext uri="{FF2B5EF4-FFF2-40B4-BE49-F238E27FC236}">
                  <a16:creationId xmlns:a16="http://schemas.microsoft.com/office/drawing/2014/main" id="{A3A65508-9774-468E-9744-EDB664261EC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7" name="Rectangle 116">
              <a:extLst>
                <a:ext uri="{FF2B5EF4-FFF2-40B4-BE49-F238E27FC236}">
                  <a16:creationId xmlns:a16="http://schemas.microsoft.com/office/drawing/2014/main" id="{890EC355-1C41-4F02-9140-F4EBAC740E05}"/>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575CBF4B-54C6-487C-9DB0-415B0E591A01}"/>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Rectangle 118">
              <a:extLst>
                <a:ext uri="{FF2B5EF4-FFF2-40B4-BE49-F238E27FC236}">
                  <a16:creationId xmlns:a16="http://schemas.microsoft.com/office/drawing/2014/main" id="{5EA93CFA-1093-498E-9C14-BCD1CDBA9601}"/>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0" name="Rectangle 119">
              <a:extLst>
                <a:ext uri="{FF2B5EF4-FFF2-40B4-BE49-F238E27FC236}">
                  <a16:creationId xmlns:a16="http://schemas.microsoft.com/office/drawing/2014/main" id="{BC0630E8-835B-4CA2-A52A-29B106C29DE0}"/>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1" name="Rectangle 120">
              <a:extLst>
                <a:ext uri="{FF2B5EF4-FFF2-40B4-BE49-F238E27FC236}">
                  <a16:creationId xmlns:a16="http://schemas.microsoft.com/office/drawing/2014/main" id="{68D469AF-7853-4D01-93D9-3E1F308BC8F5}"/>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22" name="!!Group 64">
            <a:extLst>
              <a:ext uri="{FF2B5EF4-FFF2-40B4-BE49-F238E27FC236}">
                <a16:creationId xmlns:a16="http://schemas.microsoft.com/office/drawing/2014/main" id="{AF797299-7FC0-40AF-83E7-AA16F9581C39}"/>
              </a:ext>
            </a:extLst>
          </p:cNvPr>
          <p:cNvGrpSpPr/>
          <p:nvPr/>
        </p:nvGrpSpPr>
        <p:grpSpPr>
          <a:xfrm>
            <a:off x="-110437" y="4852327"/>
            <a:ext cx="1145426" cy="2005673"/>
            <a:chOff x="6156879" y="1263490"/>
            <a:chExt cx="2445841" cy="5564834"/>
          </a:xfrm>
          <a:solidFill>
            <a:srgbClr val="7F7F7F">
              <a:alpha val="60000"/>
            </a:srgbClr>
          </a:solidFill>
        </p:grpSpPr>
        <p:sp>
          <p:nvSpPr>
            <p:cNvPr id="123" name="Rectangle 122">
              <a:extLst>
                <a:ext uri="{FF2B5EF4-FFF2-40B4-BE49-F238E27FC236}">
                  <a16:creationId xmlns:a16="http://schemas.microsoft.com/office/drawing/2014/main" id="{5E6CF306-2854-44B6-A42C-4461EB916EB1}"/>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4" name="Rectangle 123">
              <a:extLst>
                <a:ext uri="{FF2B5EF4-FFF2-40B4-BE49-F238E27FC236}">
                  <a16:creationId xmlns:a16="http://schemas.microsoft.com/office/drawing/2014/main" id="{9DED2950-3CD9-4093-82E2-08D286029E73}"/>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5" name="Rectangle 124">
              <a:extLst>
                <a:ext uri="{FF2B5EF4-FFF2-40B4-BE49-F238E27FC236}">
                  <a16:creationId xmlns:a16="http://schemas.microsoft.com/office/drawing/2014/main" id="{C840E2E9-CF3B-4E72-B6DA-82DD7F322A2F}"/>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6" name="Rectangle 125">
              <a:extLst>
                <a:ext uri="{FF2B5EF4-FFF2-40B4-BE49-F238E27FC236}">
                  <a16:creationId xmlns:a16="http://schemas.microsoft.com/office/drawing/2014/main" id="{0802386D-76BB-4A21-AAE1-4FB79840271B}"/>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7" name="Rectangle 126">
              <a:extLst>
                <a:ext uri="{FF2B5EF4-FFF2-40B4-BE49-F238E27FC236}">
                  <a16:creationId xmlns:a16="http://schemas.microsoft.com/office/drawing/2014/main" id="{A9B4EBCE-F55D-41E7-91C1-EAE76ABBA546}"/>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8" name="Rectangle 127">
              <a:extLst>
                <a:ext uri="{FF2B5EF4-FFF2-40B4-BE49-F238E27FC236}">
                  <a16:creationId xmlns:a16="http://schemas.microsoft.com/office/drawing/2014/main" id="{BFF1164A-672A-4915-866A-234B096B982C}"/>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9" name="Rectangle 128">
              <a:extLst>
                <a:ext uri="{FF2B5EF4-FFF2-40B4-BE49-F238E27FC236}">
                  <a16:creationId xmlns:a16="http://schemas.microsoft.com/office/drawing/2014/main" id="{E8729011-679C-4DE7-B1AD-24658CFAB596}"/>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0" name="Rectangle 129">
              <a:extLst>
                <a:ext uri="{FF2B5EF4-FFF2-40B4-BE49-F238E27FC236}">
                  <a16:creationId xmlns:a16="http://schemas.microsoft.com/office/drawing/2014/main" id="{44E9FE5C-9F67-4D47-A46C-50C4653FE792}"/>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Rectangle 130">
              <a:extLst>
                <a:ext uri="{FF2B5EF4-FFF2-40B4-BE49-F238E27FC236}">
                  <a16:creationId xmlns:a16="http://schemas.microsoft.com/office/drawing/2014/main" id="{B897D743-1C86-4E4A-A7A7-D66332E0312D}"/>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Rectangle 131">
              <a:extLst>
                <a:ext uri="{FF2B5EF4-FFF2-40B4-BE49-F238E27FC236}">
                  <a16:creationId xmlns:a16="http://schemas.microsoft.com/office/drawing/2014/main" id="{564C6390-D778-48DC-B57E-0D5AB53DBA35}"/>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3" name="Rectangle 132">
              <a:extLst>
                <a:ext uri="{FF2B5EF4-FFF2-40B4-BE49-F238E27FC236}">
                  <a16:creationId xmlns:a16="http://schemas.microsoft.com/office/drawing/2014/main" id="{F768537B-2E88-41DC-A5B5-CDFC38A509DF}"/>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4" name="Rectangle 133">
              <a:extLst>
                <a:ext uri="{FF2B5EF4-FFF2-40B4-BE49-F238E27FC236}">
                  <a16:creationId xmlns:a16="http://schemas.microsoft.com/office/drawing/2014/main" id="{815CFFF6-4925-44E8-BB8C-37C08CF4E3F7}"/>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5" name="Rectangle 134">
              <a:extLst>
                <a:ext uri="{FF2B5EF4-FFF2-40B4-BE49-F238E27FC236}">
                  <a16:creationId xmlns:a16="http://schemas.microsoft.com/office/drawing/2014/main" id="{8A30C7B4-CC98-4A99-8F4F-FB4A5C39077E}"/>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Rectangle 135">
              <a:extLst>
                <a:ext uri="{FF2B5EF4-FFF2-40B4-BE49-F238E27FC236}">
                  <a16:creationId xmlns:a16="http://schemas.microsoft.com/office/drawing/2014/main" id="{56FD8176-4B73-4214-9D97-128EF91D05BD}"/>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Rectangle 136">
              <a:extLst>
                <a:ext uri="{FF2B5EF4-FFF2-40B4-BE49-F238E27FC236}">
                  <a16:creationId xmlns:a16="http://schemas.microsoft.com/office/drawing/2014/main" id="{F94B8A74-8619-4F15-8638-172A9446F810}"/>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Rectangle 137">
              <a:extLst>
                <a:ext uri="{FF2B5EF4-FFF2-40B4-BE49-F238E27FC236}">
                  <a16:creationId xmlns:a16="http://schemas.microsoft.com/office/drawing/2014/main" id="{7BE370CE-5953-4D62-8755-9EA86B546A0A}"/>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39" name="!!bse">
            <a:extLst>
              <a:ext uri="{FF2B5EF4-FFF2-40B4-BE49-F238E27FC236}">
                <a16:creationId xmlns:a16="http://schemas.microsoft.com/office/drawing/2014/main" id="{C9F205A1-0B2D-4297-84E8-EBFDFC8D54CD}"/>
              </a:ext>
            </a:extLst>
          </p:cNvPr>
          <p:cNvSpPr/>
          <p:nvPr/>
        </p:nvSpPr>
        <p:spPr>
          <a:xfrm flipH="1">
            <a:off x="10012827" y="5069177"/>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0" name="!!vxdfd">
            <a:extLst>
              <a:ext uri="{FF2B5EF4-FFF2-40B4-BE49-F238E27FC236}">
                <a16:creationId xmlns:a16="http://schemas.microsoft.com/office/drawing/2014/main" id="{4DE3D38D-35C7-4830-8E39-4719D36968BA}"/>
              </a:ext>
            </a:extLst>
          </p:cNvPr>
          <p:cNvSpPr/>
          <p:nvPr/>
        </p:nvSpPr>
        <p:spPr>
          <a:xfrm flipH="1">
            <a:off x="11137112" y="4320719"/>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0000">
            <a:extLst>
              <a:ext uri="{FF2B5EF4-FFF2-40B4-BE49-F238E27FC236}">
                <a16:creationId xmlns:a16="http://schemas.microsoft.com/office/drawing/2014/main" id="{68581D91-CD8B-491E-87E7-DFB58EDA2AD7}"/>
              </a:ext>
            </a:extLst>
          </p:cNvPr>
          <p:cNvSpPr/>
          <p:nvPr/>
        </p:nvSpPr>
        <p:spPr>
          <a:xfrm flipH="1">
            <a:off x="11536814" y="5304970"/>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2" name="!!vvvv">
            <a:extLst>
              <a:ext uri="{FF2B5EF4-FFF2-40B4-BE49-F238E27FC236}">
                <a16:creationId xmlns:a16="http://schemas.microsoft.com/office/drawing/2014/main" id="{A9A9F0BB-646D-4B2F-821B-E012A804092D}"/>
              </a:ext>
            </a:extLst>
          </p:cNvPr>
          <p:cNvSpPr/>
          <p:nvPr/>
        </p:nvSpPr>
        <p:spPr>
          <a:xfrm flipH="1">
            <a:off x="10712169" y="4079467"/>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3" name="!!oysvf">
            <a:extLst>
              <a:ext uri="{FF2B5EF4-FFF2-40B4-BE49-F238E27FC236}">
                <a16:creationId xmlns:a16="http://schemas.microsoft.com/office/drawing/2014/main" id="{86E881BE-EB50-4FF6-96EC-E2852A2D3184}"/>
              </a:ext>
            </a:extLst>
          </p:cNvPr>
          <p:cNvSpPr/>
          <p:nvPr/>
        </p:nvSpPr>
        <p:spPr>
          <a:xfrm flipH="1">
            <a:off x="9896119" y="2113780"/>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4" name="!!bcfsl">
            <a:extLst>
              <a:ext uri="{FF2B5EF4-FFF2-40B4-BE49-F238E27FC236}">
                <a16:creationId xmlns:a16="http://schemas.microsoft.com/office/drawing/2014/main" id="{F531973C-9396-4AE9-8988-640091E8846F}"/>
              </a:ext>
            </a:extLst>
          </p:cNvPr>
          <p:cNvSpPr/>
          <p:nvPr/>
        </p:nvSpPr>
        <p:spPr>
          <a:xfrm flipH="1">
            <a:off x="9310200" y="3447695"/>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219481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Moon 56">
            <a:extLst>
              <a:ext uri="{FF2B5EF4-FFF2-40B4-BE49-F238E27FC236}">
                <a16:creationId xmlns:a16="http://schemas.microsoft.com/office/drawing/2014/main" id="{E7A16768-0634-4208-9D99-C78474FE0DB3}"/>
              </a:ext>
            </a:extLst>
          </p:cNvPr>
          <p:cNvSpPr/>
          <p:nvPr/>
        </p:nvSpPr>
        <p:spPr>
          <a:xfrm rot="13100699" flipH="1">
            <a:off x="754430" y="-1083912"/>
            <a:ext cx="591321" cy="1023877"/>
          </a:xfrm>
          <a:prstGeom prst="mo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Star: 5 Points 57">
            <a:extLst>
              <a:ext uri="{FF2B5EF4-FFF2-40B4-BE49-F238E27FC236}">
                <a16:creationId xmlns:a16="http://schemas.microsoft.com/office/drawing/2014/main" id="{A89D112A-B07D-479C-A46C-DD90BFBAB28C}"/>
              </a:ext>
            </a:extLst>
          </p:cNvPr>
          <p:cNvSpPr/>
          <p:nvPr/>
        </p:nvSpPr>
        <p:spPr>
          <a:xfrm rot="13925437">
            <a:off x="4433378" y="-247263"/>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Star: 5 Points 58">
            <a:extLst>
              <a:ext uri="{FF2B5EF4-FFF2-40B4-BE49-F238E27FC236}">
                <a16:creationId xmlns:a16="http://schemas.microsoft.com/office/drawing/2014/main" id="{17E20B99-4D9C-4C75-8BA1-84AA61611A60}"/>
              </a:ext>
            </a:extLst>
          </p:cNvPr>
          <p:cNvSpPr/>
          <p:nvPr/>
        </p:nvSpPr>
        <p:spPr>
          <a:xfrm rot="12508180">
            <a:off x="2860075" y="-247262"/>
            <a:ext cx="206698" cy="206698"/>
          </a:xfrm>
          <a:prstGeom prst="star5">
            <a:avLst>
              <a:gd name="adj" fmla="val 19098"/>
              <a:gd name="hf" fmla="val 105146"/>
              <a:gd name="vf" fmla="val 11055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Star: 5 Points 59">
            <a:extLst>
              <a:ext uri="{FF2B5EF4-FFF2-40B4-BE49-F238E27FC236}">
                <a16:creationId xmlns:a16="http://schemas.microsoft.com/office/drawing/2014/main" id="{4795BE87-1CA3-428C-ADA0-EA2D775D89F0}"/>
              </a:ext>
            </a:extLst>
          </p:cNvPr>
          <p:cNvSpPr/>
          <p:nvPr/>
        </p:nvSpPr>
        <p:spPr>
          <a:xfrm rot="14084952">
            <a:off x="2189921" y="-270004"/>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Star: 5 Points 60">
            <a:extLst>
              <a:ext uri="{FF2B5EF4-FFF2-40B4-BE49-F238E27FC236}">
                <a16:creationId xmlns:a16="http://schemas.microsoft.com/office/drawing/2014/main" id="{84FCB66F-53F6-4B46-B3D1-EC24ECC48DE6}"/>
              </a:ext>
            </a:extLst>
          </p:cNvPr>
          <p:cNvSpPr/>
          <p:nvPr/>
        </p:nvSpPr>
        <p:spPr>
          <a:xfrm rot="12006961">
            <a:off x="3822660" y="-247262"/>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Star: 5 Points 61">
            <a:extLst>
              <a:ext uri="{FF2B5EF4-FFF2-40B4-BE49-F238E27FC236}">
                <a16:creationId xmlns:a16="http://schemas.microsoft.com/office/drawing/2014/main" id="{3555715B-D15C-4228-ADF7-20924107519C}"/>
              </a:ext>
            </a:extLst>
          </p:cNvPr>
          <p:cNvSpPr/>
          <p:nvPr/>
        </p:nvSpPr>
        <p:spPr>
          <a:xfrm rot="10532622">
            <a:off x="1808852" y="-268620"/>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26" name="Ảnh đối ngoại">
            <a:extLst>
              <a:ext uri="{FF2B5EF4-FFF2-40B4-BE49-F238E27FC236}">
                <a16:creationId xmlns:a16="http://schemas.microsoft.com/office/drawing/2014/main" id="{8B380FB1-3F14-4448-82DE-BFAB4D8E7973}"/>
              </a:ext>
            </a:extLst>
          </p:cNvPr>
          <p:cNvPicPr>
            <a:picLocks noChangeAspect="1" noChangeArrowheads="1"/>
          </p:cNvPicPr>
          <p:nvPr/>
        </p:nvPicPr>
        <p:blipFill>
          <a:blip r:embed="rId3">
            <a:duotone>
              <a:prstClr val="black"/>
              <a:schemeClr val="accent3">
                <a:tint val="45000"/>
                <a:satMod val="400000"/>
              </a:schemeClr>
            </a:duotone>
            <a:extLst>
              <a:ext uri="{28A0092B-C50C-407E-A947-70E740481C1C}">
                <a14:useLocalDpi xmlns:a14="http://schemas.microsoft.com/office/drawing/2010/main"/>
              </a:ext>
            </a:extLst>
          </a:blip>
          <a:srcRect/>
          <a:stretch/>
        </p:blipFill>
        <p:spPr bwMode="auto">
          <a:xfrm>
            <a:off x="833240" y="442935"/>
            <a:ext cx="10509837" cy="5915956"/>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84551DE5-C257-44CA-BB6E-1D3F7EB1FDB2}"/>
              </a:ext>
            </a:extLst>
          </p:cNvPr>
          <p:cNvSpPr/>
          <p:nvPr/>
        </p:nvSpPr>
        <p:spPr>
          <a:xfrm rot="16200000">
            <a:off x="3116306" y="-1848249"/>
            <a:ext cx="5970019" cy="10536148"/>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B97DDD12-ED2A-418E-A3C0-CA20E363451D}"/>
              </a:ext>
            </a:extLst>
          </p:cNvPr>
          <p:cNvSpPr/>
          <p:nvPr/>
        </p:nvSpPr>
        <p:spPr>
          <a:xfrm rot="16200000">
            <a:off x="3349675" y="-2165753"/>
            <a:ext cx="5536191" cy="11074400"/>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Rectangle 44">
            <a:extLst>
              <a:ext uri="{FF2B5EF4-FFF2-40B4-BE49-F238E27FC236}">
                <a16:creationId xmlns:a16="http://schemas.microsoft.com/office/drawing/2014/main" id="{36F045ED-497A-49C7-A433-0532B45BEBF8}"/>
              </a:ext>
            </a:extLst>
          </p:cNvPr>
          <p:cNvSpPr/>
          <p:nvPr/>
        </p:nvSpPr>
        <p:spPr>
          <a:xfrm rot="16200000">
            <a:off x="4460057" y="264958"/>
            <a:ext cx="3240000" cy="7196462"/>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iền Kim Cương Xanh Ngọc">
            <a:extLst>
              <a:ext uri="{FF2B5EF4-FFF2-40B4-BE49-F238E27FC236}">
                <a16:creationId xmlns:a16="http://schemas.microsoft.com/office/drawing/2014/main" id="{24B0F566-93EF-4D3A-94C7-AD90EF3D77EE}"/>
              </a:ext>
            </a:extLst>
          </p:cNvPr>
          <p:cNvSpPr/>
          <p:nvPr/>
        </p:nvSpPr>
        <p:spPr>
          <a:xfrm rot="5400000">
            <a:off x="-4682230" y="-7428553"/>
            <a:ext cx="21600000" cy="21600000"/>
          </a:xfrm>
          <a:prstGeom prst="diamond">
            <a:avLst/>
          </a:prstGeom>
          <a:noFill/>
          <a:ln w="330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537029" y="1203695"/>
            <a:ext cx="11074401" cy="931089"/>
          </a:xfrm>
          <a:prstGeom prst="rect">
            <a:avLst/>
          </a:prstGeom>
          <a:noFill/>
        </p:spPr>
        <p:txBody>
          <a:bodyPr wrap="square">
            <a:spAutoFit/>
          </a:bodyPr>
          <a:lstStyle/>
          <a:p>
            <a:pPr lvl="0" algn="ctr">
              <a:lnSpc>
                <a:spcPct val="120000"/>
              </a:lnSpc>
              <a:spcBef>
                <a:spcPts val="600"/>
              </a:spcBef>
              <a:spcAft>
                <a:spcPts val="600"/>
              </a:spcAft>
            </a:pPr>
            <a:r>
              <a:rPr lang="en-US" sz="2400" b="1" kern="0">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SỰ TÁC ĐỘNG CỦA ĐIỀU KIỆN </a:t>
            </a:r>
            <a:r>
              <a:rPr lang="en-US" sz="2400" b="1" kern="0">
                <a:solidFill>
                  <a:srgbClr val="44F5FE"/>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TỰ NHIÊN, KINH TẾ</a:t>
            </a:r>
            <a:r>
              <a:rPr lang="en-US" sz="2400" b="1" kern="0">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VÀ </a:t>
            </a:r>
            <a:r>
              <a:rPr lang="en-US" sz="2400" b="1" kern="0">
                <a:solidFill>
                  <a:srgbClr val="44F5FE"/>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XÃ HỘI </a:t>
            </a:r>
            <a:r>
              <a:rPr lang="en-US" sz="2400" b="1" kern="0">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ĐỐI VỚI VIỆC HÌNH THÀNH TƯ TƯỞNG ĐỐI NGOẠI CỦA VIỆT NAM HIỆN NAY</a:t>
            </a:r>
            <a:endParaRPr lang="vi-VN" sz="2400" b="1" kern="0">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47" name="TextBox 46">
            <a:extLst>
              <a:ext uri="{FF2B5EF4-FFF2-40B4-BE49-F238E27FC236}">
                <a16:creationId xmlns:a16="http://schemas.microsoft.com/office/drawing/2014/main" id="{C0479D0A-9D7A-410D-940D-22F05846D156}"/>
              </a:ext>
            </a:extLst>
          </p:cNvPr>
          <p:cNvSpPr txBox="1"/>
          <p:nvPr/>
        </p:nvSpPr>
        <p:spPr>
          <a:xfrm>
            <a:off x="5803983" y="462441"/>
            <a:ext cx="584033" cy="923330"/>
          </a:xfrm>
          <a:prstGeom prst="rect">
            <a:avLst/>
          </a:prstGeom>
          <a:noFill/>
        </p:spPr>
        <p:txBody>
          <a:bodyPr wrap="square" rtlCol="0">
            <a:spAutoFit/>
          </a:bodyPr>
          <a:lstStyle/>
          <a:p>
            <a:r>
              <a:rPr lang="en-US" sz="5400" b="1">
                <a:solidFill>
                  <a:schemeClr val="bg1"/>
                </a:solidFill>
                <a:effectLst>
                  <a:outerShdw blurRad="38100" dist="38100" dir="2700000" algn="tl">
                    <a:srgbClr val="000000">
                      <a:alpha val="43137"/>
                    </a:srgbClr>
                  </a:outerShdw>
                </a:effectLst>
                <a:cs typeface="Mangal" panose="02040503050203030202" pitchFamily="18" charset="0"/>
              </a:rPr>
              <a:t>5</a:t>
            </a:r>
            <a:endParaRPr lang="vi-VN" sz="5400" b="1">
              <a:solidFill>
                <a:schemeClr val="bg1"/>
              </a:solidFill>
              <a:effectLst>
                <a:outerShdw blurRad="38100" dist="38100" dir="2700000" algn="tl">
                  <a:srgbClr val="000000">
                    <a:alpha val="43137"/>
                  </a:srgbClr>
                </a:outerShdw>
              </a:effectLst>
              <a:cs typeface="Mangal" panose="02040503050203030202" pitchFamily="18" charset="0"/>
            </a:endParaRPr>
          </a:p>
        </p:txBody>
      </p:sp>
      <p:sp>
        <p:nvSpPr>
          <p:cNvPr id="19" name="TextBox 18">
            <a:extLst>
              <a:ext uri="{FF2B5EF4-FFF2-40B4-BE49-F238E27FC236}">
                <a16:creationId xmlns:a16="http://schemas.microsoft.com/office/drawing/2014/main" id="{C9A8C707-AF8C-4419-97E5-B95184755F48}"/>
              </a:ext>
            </a:extLst>
          </p:cNvPr>
          <p:cNvSpPr txBox="1"/>
          <p:nvPr/>
        </p:nvSpPr>
        <p:spPr>
          <a:xfrm>
            <a:off x="2273068" y="2459999"/>
            <a:ext cx="7084993" cy="2575064"/>
          </a:xfrm>
          <a:prstGeom prst="rect">
            <a:avLst/>
          </a:prstGeom>
          <a:noFill/>
        </p:spPr>
        <p:txBody>
          <a:bodyPr wrap="square">
            <a:spAutoFit/>
          </a:bodyPr>
          <a:lstStyle/>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Quan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điểm</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chỉ</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đạo</a:t>
            </a:r>
            <a:endParaRPr lang="en-US" sz="1800" b="1">
              <a:effectLst/>
              <a:latin typeface="Tahoma" panose="020B0604030504040204" pitchFamily="34" charset="0"/>
              <a:ea typeface="Tahoma" panose="020B0604030504040204" pitchFamily="34" charset="0"/>
              <a:cs typeface="Tahoma" panose="020B0604030504040204" pitchFamily="34" charset="0"/>
            </a:endParaRPr>
          </a:p>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Nguyên</a:t>
            </a:r>
            <a:r>
              <a:rPr lang="en-US"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tắc</a:t>
            </a:r>
            <a:endParaRPr lang="en-US" b="1">
              <a:solidFill>
                <a:srgbClr val="3A9C95"/>
              </a:solidFill>
              <a:latin typeface="Tahoma" panose="020B0604030504040204" pitchFamily="34" charset="0"/>
              <a:ea typeface="Tahoma" panose="020B0604030504040204" pitchFamily="34" charset="0"/>
              <a:cs typeface="Tahoma" panose="020B0604030504040204" pitchFamily="34" charset="0"/>
            </a:endParaRPr>
          </a:p>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b="1" err="1">
                <a:latin typeface="Tahoma" panose="020B0604030504040204" pitchFamily="34" charset="0"/>
                <a:ea typeface="Tahoma" panose="020B0604030504040204" pitchFamily="34" charset="0"/>
                <a:cs typeface="Tahoma" panose="020B0604030504040204" pitchFamily="34" charset="0"/>
              </a:rPr>
              <a:t>Về</a:t>
            </a:r>
            <a:r>
              <a:rPr lang="en-US" b="1">
                <a:latin typeface="Tahoma" panose="020B0604030504040204" pitchFamily="34" charset="0"/>
                <a:ea typeface="Tahoma" panose="020B0604030504040204" pitchFamily="34" charset="0"/>
                <a:cs typeface="Tahoma" panose="020B0604030504040204" pitchFamily="34" charset="0"/>
              </a:rPr>
              <a:t> </a:t>
            </a: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phương</a:t>
            </a:r>
            <a:r>
              <a:rPr lang="en-US"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hướng</a:t>
            </a:r>
            <a:r>
              <a:rPr lang="en-US" b="1">
                <a:latin typeface="Tahoma" panose="020B0604030504040204" pitchFamily="34" charset="0"/>
                <a:ea typeface="Tahoma" panose="020B0604030504040204" pitchFamily="34" charset="0"/>
                <a:cs typeface="Tahoma" panose="020B0604030504040204" pitchFamily="34" charset="0"/>
              </a:rPr>
              <a:t>, </a:t>
            </a: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nhiệm</a:t>
            </a:r>
            <a:r>
              <a:rPr lang="en-US"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vụ</a:t>
            </a:r>
            <a:r>
              <a:rPr lang="en-US" b="1">
                <a:latin typeface="Tahoma" panose="020B0604030504040204" pitchFamily="34" charset="0"/>
                <a:ea typeface="Tahoma" panose="020B0604030504040204" pitchFamily="34" charset="0"/>
                <a:cs typeface="Tahoma" panose="020B0604030504040204" pitchFamily="34" charset="0"/>
              </a:rPr>
              <a:t>, </a:t>
            </a: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giải</a:t>
            </a:r>
            <a:r>
              <a:rPr lang="en-US"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pháp</a:t>
            </a:r>
            <a:r>
              <a:rPr lang="en-US"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b="1" err="1">
                <a:latin typeface="Tahoma" panose="020B0604030504040204" pitchFamily="34" charset="0"/>
                <a:ea typeface="Tahoma" panose="020B0604030504040204" pitchFamily="34" charset="0"/>
                <a:cs typeface="Tahoma" panose="020B0604030504040204" pitchFamily="34" charset="0"/>
              </a:rPr>
              <a:t>của</a:t>
            </a:r>
            <a:r>
              <a:rPr lang="en-US" b="1">
                <a:latin typeface="Tahoma" panose="020B0604030504040204" pitchFamily="34" charset="0"/>
                <a:ea typeface="Tahoma" panose="020B0604030504040204" pitchFamily="34" charset="0"/>
                <a:cs typeface="Tahoma" panose="020B0604030504040204" pitchFamily="34" charset="0"/>
              </a:rPr>
              <a:t> </a:t>
            </a:r>
            <a:r>
              <a:rPr lang="en-US" b="1" err="1">
                <a:latin typeface="Tahoma" panose="020B0604030504040204" pitchFamily="34" charset="0"/>
                <a:ea typeface="Tahoma" panose="020B0604030504040204" pitchFamily="34" charset="0"/>
                <a:cs typeface="Tahoma" panose="020B0604030504040204" pitchFamily="34" charset="0"/>
              </a:rPr>
              <a:t>hoạt</a:t>
            </a:r>
            <a:r>
              <a:rPr lang="en-US" b="1">
                <a:latin typeface="Tahoma" panose="020B0604030504040204" pitchFamily="34" charset="0"/>
                <a:ea typeface="Tahoma" panose="020B0604030504040204" pitchFamily="34" charset="0"/>
                <a:cs typeface="Tahoma" panose="020B0604030504040204" pitchFamily="34" charset="0"/>
              </a:rPr>
              <a:t> </a:t>
            </a:r>
            <a:r>
              <a:rPr lang="en-US" b="1" err="1">
                <a:latin typeface="Tahoma" panose="020B0604030504040204" pitchFamily="34" charset="0"/>
                <a:ea typeface="Tahoma" panose="020B0604030504040204" pitchFamily="34" charset="0"/>
                <a:cs typeface="Tahoma" panose="020B0604030504040204" pitchFamily="34" charset="0"/>
              </a:rPr>
              <a:t>động</a:t>
            </a:r>
            <a:r>
              <a:rPr lang="en-US" b="1">
                <a:latin typeface="Tahoma" panose="020B0604030504040204" pitchFamily="34" charset="0"/>
                <a:ea typeface="Tahoma" panose="020B0604030504040204" pitchFamily="34" charset="0"/>
                <a:cs typeface="Tahoma" panose="020B0604030504040204" pitchFamily="34" charset="0"/>
              </a:rPr>
              <a:t> </a:t>
            </a:r>
            <a:r>
              <a:rPr lang="en-US" b="1" err="1">
                <a:latin typeface="Tahoma" panose="020B0604030504040204" pitchFamily="34" charset="0"/>
                <a:ea typeface="Tahoma" panose="020B0604030504040204" pitchFamily="34" charset="0"/>
                <a:cs typeface="Tahoma" panose="020B0604030504040204" pitchFamily="34" charset="0"/>
              </a:rPr>
              <a:t>đối</a:t>
            </a:r>
            <a:r>
              <a:rPr lang="en-US" b="1">
                <a:latin typeface="Tahoma" panose="020B0604030504040204" pitchFamily="34" charset="0"/>
                <a:ea typeface="Tahoma" panose="020B0604030504040204" pitchFamily="34" charset="0"/>
                <a:cs typeface="Tahoma" panose="020B0604030504040204" pitchFamily="34" charset="0"/>
              </a:rPr>
              <a:t> </a:t>
            </a:r>
            <a:r>
              <a:rPr lang="en-US" b="1" err="1">
                <a:latin typeface="Tahoma" panose="020B0604030504040204" pitchFamily="34" charset="0"/>
                <a:ea typeface="Tahoma" panose="020B0604030504040204" pitchFamily="34" charset="0"/>
                <a:cs typeface="Tahoma" panose="020B0604030504040204" pitchFamily="34" charset="0"/>
              </a:rPr>
              <a:t>ngoại</a:t>
            </a:r>
            <a:r>
              <a:rPr lang="en-US" b="1">
                <a:latin typeface="Tahoma" panose="020B0604030504040204" pitchFamily="34" charset="0"/>
                <a:ea typeface="Tahoma" panose="020B0604030504040204" pitchFamily="34" charset="0"/>
                <a:cs typeface="Tahoma" panose="020B0604030504040204" pitchFamily="34" charset="0"/>
              </a:rPr>
              <a:t> </a:t>
            </a:r>
          </a:p>
          <a:p>
            <a:pPr marL="742950" lvl="1" indent="-285750" algn="just" fontAlgn="base">
              <a:lnSpc>
                <a:spcPct val="150000"/>
              </a:lnSpc>
              <a:spcBef>
                <a:spcPts val="600"/>
              </a:spcBef>
              <a:spcAft>
                <a:spcPts val="600"/>
              </a:spcAft>
              <a:buClr>
                <a:srgbClr val="000000"/>
              </a:buClr>
              <a:buFont typeface="Wingdings" panose="05000000000000000000" pitchFamily="2" charset="2"/>
              <a:buChar char="Ø"/>
            </a:pPr>
            <a:r>
              <a:rPr lang="en-US" b="1">
                <a:solidFill>
                  <a:srgbClr val="3A9C95"/>
                </a:solidFill>
                <a:latin typeface="Tahoma" panose="020B0604030504040204" pitchFamily="34" charset="0"/>
                <a:ea typeface="Tahoma" panose="020B0604030504040204" pitchFamily="34" charset="0"/>
                <a:cs typeface="Tahoma" panose="020B0604030504040204" pitchFamily="34" charset="0"/>
              </a:rPr>
              <a:t>Ý </a:t>
            </a: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nghĩa</a:t>
            </a:r>
            <a:endParaRPr lang="vi-VN" b="1">
              <a:solidFill>
                <a:srgbClr val="3A9C95"/>
              </a:solidFill>
              <a:latin typeface="Tahoma" panose="020B0604030504040204" pitchFamily="34" charset="0"/>
              <a:ea typeface="Tahoma" panose="020B0604030504040204" pitchFamily="34" charset="0"/>
              <a:cs typeface="Tahoma" panose="020B0604030504040204" pitchFamily="34" charset="0"/>
            </a:endParaRPr>
          </a:p>
        </p:txBody>
      </p:sp>
      <p:cxnSp>
        <p:nvCxnSpPr>
          <p:cNvPr id="23" name="Straight Connector 22">
            <a:extLst>
              <a:ext uri="{FF2B5EF4-FFF2-40B4-BE49-F238E27FC236}">
                <a16:creationId xmlns:a16="http://schemas.microsoft.com/office/drawing/2014/main" id="{7A1AA012-0AB4-454B-8209-81837653BC03}"/>
              </a:ext>
            </a:extLst>
          </p:cNvPr>
          <p:cNvCxnSpPr/>
          <p:nvPr/>
        </p:nvCxnSpPr>
        <p:spPr>
          <a:xfrm>
            <a:off x="12599482" y="1181331"/>
            <a:ext cx="0" cy="5223504"/>
          </a:xfrm>
          <a:prstGeom prst="line">
            <a:avLst/>
          </a:prstGeom>
          <a:ln w="38100">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66B455C-F1BE-4923-A039-F254BB0ADAB6}"/>
              </a:ext>
            </a:extLst>
          </p:cNvPr>
          <p:cNvCxnSpPr/>
          <p:nvPr/>
        </p:nvCxnSpPr>
        <p:spPr>
          <a:xfrm>
            <a:off x="15567653" y="1181331"/>
            <a:ext cx="0" cy="5223504"/>
          </a:xfrm>
          <a:prstGeom prst="line">
            <a:avLst/>
          </a:prstGeom>
          <a:ln w="38100">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AD16A9D-3222-4213-A9E9-0E014F8B9675}"/>
              </a:ext>
            </a:extLst>
          </p:cNvPr>
          <p:cNvCxnSpPr/>
          <p:nvPr/>
        </p:nvCxnSpPr>
        <p:spPr>
          <a:xfrm>
            <a:off x="18528567" y="1181331"/>
            <a:ext cx="0" cy="5223504"/>
          </a:xfrm>
          <a:prstGeom prst="line">
            <a:avLst/>
          </a:prstGeom>
          <a:ln w="38100">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sp>
        <p:nvSpPr>
          <p:cNvPr id="26" name="Arrow: Chevron 25">
            <a:extLst>
              <a:ext uri="{FF2B5EF4-FFF2-40B4-BE49-F238E27FC236}">
                <a16:creationId xmlns:a16="http://schemas.microsoft.com/office/drawing/2014/main" id="{0CBAE29D-BF14-4901-8579-A8DCC44990FB}"/>
              </a:ext>
            </a:extLst>
          </p:cNvPr>
          <p:cNvSpPr/>
          <p:nvPr/>
        </p:nvSpPr>
        <p:spPr>
          <a:xfrm flipH="1">
            <a:off x="12599482" y="1924255"/>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7" name="Arrow: Chevron 26">
            <a:extLst>
              <a:ext uri="{FF2B5EF4-FFF2-40B4-BE49-F238E27FC236}">
                <a16:creationId xmlns:a16="http://schemas.microsoft.com/office/drawing/2014/main" id="{041B334A-5903-43DA-9A69-C7C573D80797}"/>
              </a:ext>
            </a:extLst>
          </p:cNvPr>
          <p:cNvSpPr/>
          <p:nvPr/>
        </p:nvSpPr>
        <p:spPr>
          <a:xfrm flipH="1">
            <a:off x="14296295" y="5513986"/>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8" name="Arrow: Chevron 27">
            <a:extLst>
              <a:ext uri="{FF2B5EF4-FFF2-40B4-BE49-F238E27FC236}">
                <a16:creationId xmlns:a16="http://schemas.microsoft.com/office/drawing/2014/main" id="{9DF3849D-9D2F-43FE-8DA4-F3CCAE14C6F6}"/>
              </a:ext>
            </a:extLst>
          </p:cNvPr>
          <p:cNvSpPr/>
          <p:nvPr/>
        </p:nvSpPr>
        <p:spPr>
          <a:xfrm flipH="1">
            <a:off x="15462953" y="374698"/>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9" name="Arrow: Chevron 28">
            <a:extLst>
              <a:ext uri="{FF2B5EF4-FFF2-40B4-BE49-F238E27FC236}">
                <a16:creationId xmlns:a16="http://schemas.microsoft.com/office/drawing/2014/main" id="{460A561E-34E2-4E11-89DF-025496D227D2}"/>
              </a:ext>
            </a:extLst>
          </p:cNvPr>
          <p:cNvSpPr/>
          <p:nvPr/>
        </p:nvSpPr>
        <p:spPr>
          <a:xfrm flipH="1">
            <a:off x="13223528" y="3814220"/>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0" name="Arrow: Chevron 29">
            <a:extLst>
              <a:ext uri="{FF2B5EF4-FFF2-40B4-BE49-F238E27FC236}">
                <a16:creationId xmlns:a16="http://schemas.microsoft.com/office/drawing/2014/main" id="{EEC7DDF6-FCDC-4952-8C86-6F48B24DAACF}"/>
              </a:ext>
            </a:extLst>
          </p:cNvPr>
          <p:cNvSpPr/>
          <p:nvPr/>
        </p:nvSpPr>
        <p:spPr>
          <a:xfrm flipH="1">
            <a:off x="13780066" y="974633"/>
            <a:ext cx="1032458" cy="146091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1" name="Arrow: Chevron 30">
            <a:extLst>
              <a:ext uri="{FF2B5EF4-FFF2-40B4-BE49-F238E27FC236}">
                <a16:creationId xmlns:a16="http://schemas.microsoft.com/office/drawing/2014/main" id="{FE2C4473-A4C9-46E4-B81D-6A810AA22DA3}"/>
              </a:ext>
            </a:extLst>
          </p:cNvPr>
          <p:cNvSpPr/>
          <p:nvPr/>
        </p:nvSpPr>
        <p:spPr>
          <a:xfrm flipH="1">
            <a:off x="14980898" y="4516861"/>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2" name="Arrow: Chevron 31">
            <a:extLst>
              <a:ext uri="{FF2B5EF4-FFF2-40B4-BE49-F238E27FC236}">
                <a16:creationId xmlns:a16="http://schemas.microsoft.com/office/drawing/2014/main" id="{42CBF3B8-E1E2-47B3-8EC3-1EE3C183908F}"/>
              </a:ext>
            </a:extLst>
          </p:cNvPr>
          <p:cNvSpPr/>
          <p:nvPr/>
        </p:nvSpPr>
        <p:spPr>
          <a:xfrm flipH="1">
            <a:off x="14711507" y="1941613"/>
            <a:ext cx="780493"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3" name="Arrow: Chevron 32">
            <a:extLst>
              <a:ext uri="{FF2B5EF4-FFF2-40B4-BE49-F238E27FC236}">
                <a16:creationId xmlns:a16="http://schemas.microsoft.com/office/drawing/2014/main" id="{6B9162EE-41B9-4E33-9901-6DD5C06F2CBA}"/>
              </a:ext>
            </a:extLst>
          </p:cNvPr>
          <p:cNvSpPr/>
          <p:nvPr/>
        </p:nvSpPr>
        <p:spPr>
          <a:xfrm flipH="1">
            <a:off x="15691138" y="3328649"/>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4" name="Isosceles Triangle 33">
            <a:extLst>
              <a:ext uri="{FF2B5EF4-FFF2-40B4-BE49-F238E27FC236}">
                <a16:creationId xmlns:a16="http://schemas.microsoft.com/office/drawing/2014/main" id="{4724989D-97A6-45D9-9FFB-D3EE83510782}"/>
              </a:ext>
            </a:extLst>
          </p:cNvPr>
          <p:cNvSpPr/>
          <p:nvPr/>
        </p:nvSpPr>
        <p:spPr>
          <a:xfrm>
            <a:off x="-6575701" y="-3494527"/>
            <a:ext cx="16965128" cy="14625111"/>
          </a:xfrm>
          <a:prstGeom prst="triangle">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 name="!!aaa">
            <a:extLst>
              <a:ext uri="{FF2B5EF4-FFF2-40B4-BE49-F238E27FC236}">
                <a16:creationId xmlns:a16="http://schemas.microsoft.com/office/drawing/2014/main" id="{8AC9A6CD-CDDF-40A2-B3A7-7EF45B7C082A}"/>
              </a:ext>
            </a:extLst>
          </p:cNvPr>
          <p:cNvSpPr/>
          <p:nvPr/>
        </p:nvSpPr>
        <p:spPr>
          <a:xfrm>
            <a:off x="1330663" y="-5869299"/>
            <a:ext cx="15587107" cy="15587107"/>
          </a:xfrm>
          <a:prstGeom prst="ellipse">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khung">
            <a:extLst>
              <a:ext uri="{FF2B5EF4-FFF2-40B4-BE49-F238E27FC236}">
                <a16:creationId xmlns:a16="http://schemas.microsoft.com/office/drawing/2014/main" id="{B5B074F3-CBA4-4B30-8448-0FAB7F65FA16}"/>
              </a:ext>
            </a:extLst>
          </p:cNvPr>
          <p:cNvSpPr/>
          <p:nvPr/>
        </p:nvSpPr>
        <p:spPr>
          <a:xfrm rot="5400000">
            <a:off x="-2751979" y="-4888135"/>
            <a:ext cx="17294122" cy="17294122"/>
          </a:xfrm>
          <a:prstGeom prst="diamond">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37" name="Picture 36" descr="Tạp chí Xây Dựng Đảng - Đại hội đại biểu toàn quốc Hội Nông dân Việt Nam lần  thứ VI">
            <a:extLst>
              <a:ext uri="{FF2B5EF4-FFF2-40B4-BE49-F238E27FC236}">
                <a16:creationId xmlns:a16="http://schemas.microsoft.com/office/drawing/2014/main" id="{8299DA88-79C8-4FCD-B501-B9695F085748}"/>
              </a:ext>
            </a:extLst>
          </p:cNvPr>
          <p:cNvPicPr>
            <a:picLocks noChangeAspect="1" noChangeArrowheads="1"/>
          </p:cNvPicPr>
          <p:nvPr/>
        </p:nvPicPr>
        <p:blipFill>
          <a:blip r:embed="rId4" cstate="email">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a:ext>
            </a:extLst>
          </a:blip>
          <a:srcRect/>
          <a:stretch>
            <a:fillRect/>
          </a:stretch>
        </p:blipFill>
        <p:spPr bwMode="auto">
          <a:xfrm rot="10800000">
            <a:off x="1068323" y="-3619664"/>
            <a:ext cx="2857686" cy="2857686"/>
          </a:xfrm>
          <a:custGeom>
            <a:avLst/>
            <a:gdLst>
              <a:gd name="connsiteX0" fmla="*/ 1387446 w 2857686"/>
              <a:gd name="connsiteY0" fmla="*/ 0 h 2857686"/>
              <a:gd name="connsiteX1" fmla="*/ 2857686 w 2857686"/>
              <a:gd name="connsiteY1" fmla="*/ 1387446 h 2857686"/>
              <a:gd name="connsiteX2" fmla="*/ 1470239 w 2857686"/>
              <a:gd name="connsiteY2" fmla="*/ 2857686 h 2857686"/>
              <a:gd name="connsiteX3" fmla="*/ 0 w 2857686"/>
              <a:gd name="connsiteY3" fmla="*/ 1470239 h 2857686"/>
            </a:gdLst>
            <a:ahLst/>
            <a:cxnLst>
              <a:cxn ang="0">
                <a:pos x="connsiteX0" y="connsiteY0"/>
              </a:cxn>
              <a:cxn ang="0">
                <a:pos x="connsiteX1" y="connsiteY1"/>
              </a:cxn>
              <a:cxn ang="0">
                <a:pos x="connsiteX2" y="connsiteY2"/>
              </a:cxn>
              <a:cxn ang="0">
                <a:pos x="connsiteX3" y="connsiteY3"/>
              </a:cxn>
            </a:cxnLst>
            <a:rect l="l" t="t" r="r" b="b"/>
            <a:pathLst>
              <a:path w="2857686" h="2857686">
                <a:moveTo>
                  <a:pt x="1387446" y="0"/>
                </a:moveTo>
                <a:lnTo>
                  <a:pt x="2857686" y="1387446"/>
                </a:lnTo>
                <a:lnTo>
                  <a:pt x="1470239" y="2857686"/>
                </a:lnTo>
                <a:lnTo>
                  <a:pt x="0" y="1470239"/>
                </a:lnTo>
                <a:close/>
              </a:path>
            </a:pathLst>
          </a:custGeom>
          <a:noFill/>
          <a:ln w="57150">
            <a:solidFill>
              <a:srgbClr val="D9D9D9"/>
            </a:solidFill>
            <a:prstDash val="dash"/>
          </a:ln>
          <a:extLst>
            <a:ext uri="{909E8E84-426E-40DD-AFC4-6F175D3DCCD1}">
              <a14:hiddenFill xmlns:a14="http://schemas.microsoft.com/office/drawing/2010/main">
                <a:solidFill>
                  <a:srgbClr val="FFFFFF"/>
                </a:solidFill>
              </a14:hiddenFill>
            </a:ext>
          </a:extLst>
        </p:spPr>
      </p:pic>
      <p:pic>
        <p:nvPicPr>
          <p:cNvPr id="38" name="Picture 37" descr="Đại hội XIII: Hân hoan niềm tin và sự kỳ vọng về tương lai đất nước | Tạp  chí Tuyên giáo">
            <a:extLst>
              <a:ext uri="{FF2B5EF4-FFF2-40B4-BE49-F238E27FC236}">
                <a16:creationId xmlns:a16="http://schemas.microsoft.com/office/drawing/2014/main" id="{3528AF7D-1C07-41FF-9536-151FEE7DE703}"/>
              </a:ext>
            </a:extLst>
          </p:cNvPr>
          <p:cNvPicPr>
            <a:picLocks noChangeAspect="1" noChangeArrowheads="1"/>
          </p:cNvPicPr>
          <p:nvPr/>
        </p:nvPicPr>
        <p:blipFill>
          <a:blip r:embed="rId6" cstate="email">
            <a:extLst>
              <a:ext uri="{BEBA8EAE-BF5A-486C-A8C5-ECC9F3942E4B}">
                <a14:imgProps xmlns:a14="http://schemas.microsoft.com/office/drawing/2010/main">
                  <a14:imgLayer r:embed="rId7">
                    <a14:imgEffect>
                      <a14:brightnessContrast bright="-20000"/>
                    </a14:imgEffect>
                  </a14:imgLayer>
                </a14:imgProps>
              </a:ext>
              <a:ext uri="{28A0092B-C50C-407E-A947-70E740481C1C}">
                <a14:useLocalDpi xmlns:a14="http://schemas.microsoft.com/office/drawing/2010/main"/>
              </a:ext>
            </a:extLst>
          </a:blip>
          <a:srcRect/>
          <a:stretch>
            <a:fillRect/>
          </a:stretch>
        </p:blipFill>
        <p:spPr bwMode="auto">
          <a:xfrm rot="10800000">
            <a:off x="7929541" y="7036316"/>
            <a:ext cx="2376148" cy="2376148"/>
          </a:xfrm>
          <a:custGeom>
            <a:avLst/>
            <a:gdLst>
              <a:gd name="connsiteX0" fmla="*/ 1474147 w 2948294"/>
              <a:gd name="connsiteY0" fmla="*/ 0 h 2948294"/>
              <a:gd name="connsiteX1" fmla="*/ 2948294 w 2948294"/>
              <a:gd name="connsiteY1" fmla="*/ 1474147 h 2948294"/>
              <a:gd name="connsiteX2" fmla="*/ 1474147 w 2948294"/>
              <a:gd name="connsiteY2" fmla="*/ 2948294 h 2948294"/>
              <a:gd name="connsiteX3" fmla="*/ 0 w 2948294"/>
              <a:gd name="connsiteY3" fmla="*/ 1474147 h 2948294"/>
              <a:gd name="connsiteX4" fmla="*/ 1474147 w 2948294"/>
              <a:gd name="connsiteY4" fmla="*/ 0 h 2948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8294" h="2948294">
                <a:moveTo>
                  <a:pt x="1474147" y="0"/>
                </a:moveTo>
                <a:cubicBezTo>
                  <a:pt x="2288296" y="0"/>
                  <a:pt x="2948294" y="659998"/>
                  <a:pt x="2948294" y="1474147"/>
                </a:cubicBezTo>
                <a:cubicBezTo>
                  <a:pt x="2948294" y="2288296"/>
                  <a:pt x="2288296" y="2948294"/>
                  <a:pt x="1474147" y="2948294"/>
                </a:cubicBezTo>
                <a:cubicBezTo>
                  <a:pt x="659998" y="2948294"/>
                  <a:pt x="0" y="2288296"/>
                  <a:pt x="0" y="1474147"/>
                </a:cubicBezTo>
                <a:cubicBezTo>
                  <a:pt x="0" y="659998"/>
                  <a:pt x="659998" y="0"/>
                  <a:pt x="1474147" y="0"/>
                </a:cubicBezTo>
                <a:close/>
              </a:path>
            </a:pathLst>
          </a:custGeom>
          <a:noFill/>
          <a:ln w="57150">
            <a:solidFill>
              <a:schemeClr val="bg2">
                <a:lumMod val="50000"/>
              </a:schemeClr>
            </a:solidFill>
            <a:prstDash val="dash"/>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28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Tán cây 2">
            <a:extLst>
              <a:ext uri="{FF2B5EF4-FFF2-40B4-BE49-F238E27FC236}">
                <a16:creationId xmlns:a16="http://schemas.microsoft.com/office/drawing/2014/main" id="{0E3D0ABF-8C06-4649-98DD-C3906447106E}"/>
              </a:ext>
            </a:extLst>
          </p:cNvPr>
          <p:cNvSpPr/>
          <p:nvPr/>
        </p:nvSpPr>
        <p:spPr>
          <a:xfrm rot="2717393">
            <a:off x="5716191" y="2428811"/>
            <a:ext cx="822184" cy="1272837"/>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0" name="Tán cây 1">
            <a:extLst>
              <a:ext uri="{FF2B5EF4-FFF2-40B4-BE49-F238E27FC236}">
                <a16:creationId xmlns:a16="http://schemas.microsoft.com/office/drawing/2014/main" id="{A6B27616-282C-4DA0-BB06-046DE0C5550E}"/>
              </a:ext>
            </a:extLst>
          </p:cNvPr>
          <p:cNvSpPr/>
          <p:nvPr/>
        </p:nvSpPr>
        <p:spPr>
          <a:xfrm rot="19139572">
            <a:off x="5518555" y="2500789"/>
            <a:ext cx="785324" cy="1441961"/>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1" name="Tán cây 2.2">
            <a:extLst>
              <a:ext uri="{FF2B5EF4-FFF2-40B4-BE49-F238E27FC236}">
                <a16:creationId xmlns:a16="http://schemas.microsoft.com/office/drawing/2014/main" id="{1392ACD6-F50C-405C-8981-25614CE54390}"/>
              </a:ext>
            </a:extLst>
          </p:cNvPr>
          <p:cNvSpPr/>
          <p:nvPr/>
        </p:nvSpPr>
        <p:spPr>
          <a:xfrm>
            <a:off x="5544852" y="2074961"/>
            <a:ext cx="1098977" cy="1730203"/>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2" name="Thân cây 1">
            <a:extLst>
              <a:ext uri="{FF2B5EF4-FFF2-40B4-BE49-F238E27FC236}">
                <a16:creationId xmlns:a16="http://schemas.microsoft.com/office/drawing/2014/main" id="{235026DC-A871-4AFB-9351-FEAE8BC58EF6}"/>
              </a:ext>
            </a:extLst>
          </p:cNvPr>
          <p:cNvSpPr/>
          <p:nvPr/>
        </p:nvSpPr>
        <p:spPr>
          <a:xfrm rot="18926535">
            <a:off x="5721661" y="2585040"/>
            <a:ext cx="211921" cy="1106498"/>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3" name="Thân cây 2.2">
            <a:extLst>
              <a:ext uri="{FF2B5EF4-FFF2-40B4-BE49-F238E27FC236}">
                <a16:creationId xmlns:a16="http://schemas.microsoft.com/office/drawing/2014/main" id="{E6CD65D3-58D0-49A5-8E3F-673D0DE91488}"/>
              </a:ext>
            </a:extLst>
          </p:cNvPr>
          <p:cNvSpPr/>
          <p:nvPr/>
        </p:nvSpPr>
        <p:spPr>
          <a:xfrm>
            <a:off x="5937008" y="2087661"/>
            <a:ext cx="274475" cy="1603437"/>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4" name="Thân cây 2">
            <a:extLst>
              <a:ext uri="{FF2B5EF4-FFF2-40B4-BE49-F238E27FC236}">
                <a16:creationId xmlns:a16="http://schemas.microsoft.com/office/drawing/2014/main" id="{7B89AD93-749A-44B9-9A60-63CE9AB06A30}"/>
              </a:ext>
            </a:extLst>
          </p:cNvPr>
          <p:cNvSpPr/>
          <p:nvPr/>
        </p:nvSpPr>
        <p:spPr>
          <a:xfrm rot="2726381">
            <a:off x="6131600" y="2256753"/>
            <a:ext cx="211865" cy="1252280"/>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48" name="Group 147">
            <a:extLst>
              <a:ext uri="{FF2B5EF4-FFF2-40B4-BE49-F238E27FC236}">
                <a16:creationId xmlns:a16="http://schemas.microsoft.com/office/drawing/2014/main" id="{B8A1C722-B9FF-46BA-8017-25E1CE8B26F1}"/>
              </a:ext>
            </a:extLst>
          </p:cNvPr>
          <p:cNvGrpSpPr/>
          <p:nvPr/>
        </p:nvGrpSpPr>
        <p:grpSpPr>
          <a:xfrm rot="8037132" flipH="1">
            <a:off x="6659523" y="3208456"/>
            <a:ext cx="372561" cy="704801"/>
            <a:chOff x="6156878" y="1263490"/>
            <a:chExt cx="2445840" cy="5564834"/>
          </a:xfrm>
          <a:noFill/>
        </p:grpSpPr>
        <p:sp>
          <p:nvSpPr>
            <p:cNvPr id="149" name="Rectangle 148">
              <a:extLst>
                <a:ext uri="{FF2B5EF4-FFF2-40B4-BE49-F238E27FC236}">
                  <a16:creationId xmlns:a16="http://schemas.microsoft.com/office/drawing/2014/main" id="{CDDB2927-4594-40C6-A586-8266F69A517C}"/>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0" name="Rectangle 149">
              <a:extLst>
                <a:ext uri="{FF2B5EF4-FFF2-40B4-BE49-F238E27FC236}">
                  <a16:creationId xmlns:a16="http://schemas.microsoft.com/office/drawing/2014/main" id="{954B0720-0484-4275-88F2-C2CE7BD21454}"/>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1" name="Rectangle 150">
              <a:extLst>
                <a:ext uri="{FF2B5EF4-FFF2-40B4-BE49-F238E27FC236}">
                  <a16:creationId xmlns:a16="http://schemas.microsoft.com/office/drawing/2014/main" id="{01899C37-DD06-4F5A-B46B-FACD00D545EF}"/>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2" name="Rectangle 151">
              <a:extLst>
                <a:ext uri="{FF2B5EF4-FFF2-40B4-BE49-F238E27FC236}">
                  <a16:creationId xmlns:a16="http://schemas.microsoft.com/office/drawing/2014/main" id="{FDD4A69D-8AA2-49F4-A521-D4053A78EC52}"/>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3" name="Rectangle 152">
              <a:extLst>
                <a:ext uri="{FF2B5EF4-FFF2-40B4-BE49-F238E27FC236}">
                  <a16:creationId xmlns:a16="http://schemas.microsoft.com/office/drawing/2014/main" id="{0E14446F-B85E-404E-88E7-AF9FEB6DAA50}"/>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4" name="Rectangle 153">
              <a:extLst>
                <a:ext uri="{FF2B5EF4-FFF2-40B4-BE49-F238E27FC236}">
                  <a16:creationId xmlns:a16="http://schemas.microsoft.com/office/drawing/2014/main" id="{8FF15806-ADCE-4B7C-A16A-2C8846E095FA}"/>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5" name="Rectangle 154">
              <a:extLst>
                <a:ext uri="{FF2B5EF4-FFF2-40B4-BE49-F238E27FC236}">
                  <a16:creationId xmlns:a16="http://schemas.microsoft.com/office/drawing/2014/main" id="{E8EF1F87-FF52-4E6C-9B4B-24F3BDEED478}"/>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6" name="Rectangle 155">
              <a:extLst>
                <a:ext uri="{FF2B5EF4-FFF2-40B4-BE49-F238E27FC236}">
                  <a16:creationId xmlns:a16="http://schemas.microsoft.com/office/drawing/2014/main" id="{5E04E414-42F9-4878-AE64-48DD1136FB6A}"/>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7" name="Rectangle 156">
              <a:extLst>
                <a:ext uri="{FF2B5EF4-FFF2-40B4-BE49-F238E27FC236}">
                  <a16:creationId xmlns:a16="http://schemas.microsoft.com/office/drawing/2014/main" id="{E346F4F4-A9EC-46C6-A8D3-AC2011EEF359}"/>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8" name="Rectangle 157">
              <a:extLst>
                <a:ext uri="{FF2B5EF4-FFF2-40B4-BE49-F238E27FC236}">
                  <a16:creationId xmlns:a16="http://schemas.microsoft.com/office/drawing/2014/main" id="{5D93CA16-D5DD-4B1E-959F-B8C540101B59}"/>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9" name="Rectangle 158">
              <a:extLst>
                <a:ext uri="{FF2B5EF4-FFF2-40B4-BE49-F238E27FC236}">
                  <a16:creationId xmlns:a16="http://schemas.microsoft.com/office/drawing/2014/main" id="{EADBB261-ED1B-4205-AF0A-A9470F1AFA6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0" name="Rectangle 159">
              <a:extLst>
                <a:ext uri="{FF2B5EF4-FFF2-40B4-BE49-F238E27FC236}">
                  <a16:creationId xmlns:a16="http://schemas.microsoft.com/office/drawing/2014/main" id="{72B4C658-30C6-47A8-911E-67F03879393A}"/>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1" name="Rectangle 160">
              <a:extLst>
                <a:ext uri="{FF2B5EF4-FFF2-40B4-BE49-F238E27FC236}">
                  <a16:creationId xmlns:a16="http://schemas.microsoft.com/office/drawing/2014/main" id="{0E521548-8D57-4AEF-9A4B-101347156556}"/>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2" name="Rectangle 161">
              <a:extLst>
                <a:ext uri="{FF2B5EF4-FFF2-40B4-BE49-F238E27FC236}">
                  <a16:creationId xmlns:a16="http://schemas.microsoft.com/office/drawing/2014/main" id="{D4C020B3-CE68-4CAD-B36E-323D3C8304C0}"/>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3" name="Rectangle 162">
              <a:extLst>
                <a:ext uri="{FF2B5EF4-FFF2-40B4-BE49-F238E27FC236}">
                  <a16:creationId xmlns:a16="http://schemas.microsoft.com/office/drawing/2014/main" id="{2175257D-A279-403F-8716-2AF46375B755}"/>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4" name="Rectangle 163">
              <a:extLst>
                <a:ext uri="{FF2B5EF4-FFF2-40B4-BE49-F238E27FC236}">
                  <a16:creationId xmlns:a16="http://schemas.microsoft.com/office/drawing/2014/main" id="{7C8D0219-CE8A-4BE0-931B-2BD0F8D24E50}"/>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65" name="Group 164">
            <a:extLst>
              <a:ext uri="{FF2B5EF4-FFF2-40B4-BE49-F238E27FC236}">
                <a16:creationId xmlns:a16="http://schemas.microsoft.com/office/drawing/2014/main" id="{B4301CB8-688A-4C34-8E51-3DBC960D0AB9}"/>
              </a:ext>
            </a:extLst>
          </p:cNvPr>
          <p:cNvGrpSpPr/>
          <p:nvPr/>
        </p:nvGrpSpPr>
        <p:grpSpPr>
          <a:xfrm rot="8111428" flipH="1">
            <a:off x="6185312" y="3345949"/>
            <a:ext cx="579246" cy="1014276"/>
            <a:chOff x="6156879" y="1263490"/>
            <a:chExt cx="2445841" cy="5564834"/>
          </a:xfrm>
          <a:noFill/>
        </p:grpSpPr>
        <p:sp>
          <p:nvSpPr>
            <p:cNvPr id="166" name="Rectangle 165">
              <a:extLst>
                <a:ext uri="{FF2B5EF4-FFF2-40B4-BE49-F238E27FC236}">
                  <a16:creationId xmlns:a16="http://schemas.microsoft.com/office/drawing/2014/main" id="{ACD55E8A-1818-45C1-8B05-E957341A2D50}"/>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7" name="Rectangle 166">
              <a:extLst>
                <a:ext uri="{FF2B5EF4-FFF2-40B4-BE49-F238E27FC236}">
                  <a16:creationId xmlns:a16="http://schemas.microsoft.com/office/drawing/2014/main" id="{046F9B82-15B1-4FB9-8FEE-DF3139A16D4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8" name="Rectangle 167">
              <a:extLst>
                <a:ext uri="{FF2B5EF4-FFF2-40B4-BE49-F238E27FC236}">
                  <a16:creationId xmlns:a16="http://schemas.microsoft.com/office/drawing/2014/main" id="{D712117D-854E-453B-B8F6-4AF5D2187A82}"/>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9" name="Rectangle 168">
              <a:extLst>
                <a:ext uri="{FF2B5EF4-FFF2-40B4-BE49-F238E27FC236}">
                  <a16:creationId xmlns:a16="http://schemas.microsoft.com/office/drawing/2014/main" id="{25DAE283-6C5B-46C9-A119-BE3A825DA04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0" name="Rectangle 169">
              <a:extLst>
                <a:ext uri="{FF2B5EF4-FFF2-40B4-BE49-F238E27FC236}">
                  <a16:creationId xmlns:a16="http://schemas.microsoft.com/office/drawing/2014/main" id="{CBECF44F-124B-49E5-A3B8-22A208753438}"/>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1" name="Rectangle 170">
              <a:extLst>
                <a:ext uri="{FF2B5EF4-FFF2-40B4-BE49-F238E27FC236}">
                  <a16:creationId xmlns:a16="http://schemas.microsoft.com/office/drawing/2014/main" id="{EA3E55D9-E44E-4AC1-A9F8-73787CF1A13D}"/>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2" name="Rectangle 171">
              <a:extLst>
                <a:ext uri="{FF2B5EF4-FFF2-40B4-BE49-F238E27FC236}">
                  <a16:creationId xmlns:a16="http://schemas.microsoft.com/office/drawing/2014/main" id="{2D65AF29-1E20-4F26-B5AF-DF0E097C72A9}"/>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3" name="Rectangle 172">
              <a:extLst>
                <a:ext uri="{FF2B5EF4-FFF2-40B4-BE49-F238E27FC236}">
                  <a16:creationId xmlns:a16="http://schemas.microsoft.com/office/drawing/2014/main" id="{643A50EE-82FD-4EA5-A708-46A1EB135F0F}"/>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4" name="Rectangle 173">
              <a:extLst>
                <a:ext uri="{FF2B5EF4-FFF2-40B4-BE49-F238E27FC236}">
                  <a16:creationId xmlns:a16="http://schemas.microsoft.com/office/drawing/2014/main" id="{B3CEFEA6-8AB5-4BAC-83D9-19E7E1154F62}"/>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5" name="Rectangle 174">
              <a:extLst>
                <a:ext uri="{FF2B5EF4-FFF2-40B4-BE49-F238E27FC236}">
                  <a16:creationId xmlns:a16="http://schemas.microsoft.com/office/drawing/2014/main" id="{3B4C343F-3CA0-4C63-A225-D1B97ADECEC8}"/>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6" name="Rectangle 175">
              <a:extLst>
                <a:ext uri="{FF2B5EF4-FFF2-40B4-BE49-F238E27FC236}">
                  <a16:creationId xmlns:a16="http://schemas.microsoft.com/office/drawing/2014/main" id="{CB892376-797E-4745-9A5B-BE7A07B7D7B8}"/>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7" name="Rectangle 176">
              <a:extLst>
                <a:ext uri="{FF2B5EF4-FFF2-40B4-BE49-F238E27FC236}">
                  <a16:creationId xmlns:a16="http://schemas.microsoft.com/office/drawing/2014/main" id="{FE8CF393-C8E8-4000-9790-E3DE614E7974}"/>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8" name="Rectangle 177">
              <a:extLst>
                <a:ext uri="{FF2B5EF4-FFF2-40B4-BE49-F238E27FC236}">
                  <a16:creationId xmlns:a16="http://schemas.microsoft.com/office/drawing/2014/main" id="{B59963D6-D4FA-45DD-8398-A6E6623498A9}"/>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9" name="Rectangle 178">
              <a:extLst>
                <a:ext uri="{FF2B5EF4-FFF2-40B4-BE49-F238E27FC236}">
                  <a16:creationId xmlns:a16="http://schemas.microsoft.com/office/drawing/2014/main" id="{7AF59A01-1CB9-4B32-A808-B070714A20BA}"/>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0" name="Rectangle 179">
              <a:extLst>
                <a:ext uri="{FF2B5EF4-FFF2-40B4-BE49-F238E27FC236}">
                  <a16:creationId xmlns:a16="http://schemas.microsoft.com/office/drawing/2014/main" id="{D9B3B2BB-8EDF-4DF0-9FDB-E6416498A5CD}"/>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1" name="Rectangle 180">
              <a:extLst>
                <a:ext uri="{FF2B5EF4-FFF2-40B4-BE49-F238E27FC236}">
                  <a16:creationId xmlns:a16="http://schemas.microsoft.com/office/drawing/2014/main" id="{F7580505-5F8F-4C26-A7A0-5302A7B85425}"/>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82" name="Group 181">
            <a:extLst>
              <a:ext uri="{FF2B5EF4-FFF2-40B4-BE49-F238E27FC236}">
                <a16:creationId xmlns:a16="http://schemas.microsoft.com/office/drawing/2014/main" id="{020533F9-7456-4F8E-897D-E1DADB82415C}"/>
              </a:ext>
            </a:extLst>
          </p:cNvPr>
          <p:cNvGrpSpPr/>
          <p:nvPr/>
        </p:nvGrpSpPr>
        <p:grpSpPr>
          <a:xfrm rot="13615170" flipH="1">
            <a:off x="5936267" y="3620953"/>
            <a:ext cx="413835" cy="1014276"/>
            <a:chOff x="6156879" y="1263490"/>
            <a:chExt cx="2445841" cy="5564834"/>
          </a:xfrm>
          <a:noFill/>
        </p:grpSpPr>
        <p:sp>
          <p:nvSpPr>
            <p:cNvPr id="183" name="Rectangle 182">
              <a:extLst>
                <a:ext uri="{FF2B5EF4-FFF2-40B4-BE49-F238E27FC236}">
                  <a16:creationId xmlns:a16="http://schemas.microsoft.com/office/drawing/2014/main" id="{A5754029-B052-425A-A82D-C9DC0E0CC374}"/>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4" name="Rectangle 183">
              <a:extLst>
                <a:ext uri="{FF2B5EF4-FFF2-40B4-BE49-F238E27FC236}">
                  <a16:creationId xmlns:a16="http://schemas.microsoft.com/office/drawing/2014/main" id="{D10DD071-31C4-4754-A8AF-07A3451A7575}"/>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5" name="Rectangle 184">
              <a:extLst>
                <a:ext uri="{FF2B5EF4-FFF2-40B4-BE49-F238E27FC236}">
                  <a16:creationId xmlns:a16="http://schemas.microsoft.com/office/drawing/2014/main" id="{AAE24A63-AADE-4485-A64D-C5D8039A5F46}"/>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6" name="Rectangle 185">
              <a:extLst>
                <a:ext uri="{FF2B5EF4-FFF2-40B4-BE49-F238E27FC236}">
                  <a16:creationId xmlns:a16="http://schemas.microsoft.com/office/drawing/2014/main" id="{CB4008FC-76A0-417D-A38A-AC6563E390D5}"/>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7" name="Rectangle 186">
              <a:extLst>
                <a:ext uri="{FF2B5EF4-FFF2-40B4-BE49-F238E27FC236}">
                  <a16:creationId xmlns:a16="http://schemas.microsoft.com/office/drawing/2014/main" id="{815E0D36-E4D2-4D15-B0D7-2CB91CFBF54E}"/>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8" name="Rectangle 187">
              <a:extLst>
                <a:ext uri="{FF2B5EF4-FFF2-40B4-BE49-F238E27FC236}">
                  <a16:creationId xmlns:a16="http://schemas.microsoft.com/office/drawing/2014/main" id="{667EDA9F-8E33-4263-A480-8D0EF1596803}"/>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9" name="Rectangle 188">
              <a:extLst>
                <a:ext uri="{FF2B5EF4-FFF2-40B4-BE49-F238E27FC236}">
                  <a16:creationId xmlns:a16="http://schemas.microsoft.com/office/drawing/2014/main" id="{DB328F07-8242-4AA4-88F2-CA8C077D5204}"/>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0" name="Rectangle 189">
              <a:extLst>
                <a:ext uri="{FF2B5EF4-FFF2-40B4-BE49-F238E27FC236}">
                  <a16:creationId xmlns:a16="http://schemas.microsoft.com/office/drawing/2014/main" id="{2D655A55-83EC-4E48-8E07-3F9D90476AC3}"/>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1" name="Rectangle 190">
              <a:extLst>
                <a:ext uri="{FF2B5EF4-FFF2-40B4-BE49-F238E27FC236}">
                  <a16:creationId xmlns:a16="http://schemas.microsoft.com/office/drawing/2014/main" id="{7F06CD8F-3073-48DC-90FE-C37FF6454B01}"/>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2" name="Rectangle 191">
              <a:extLst>
                <a:ext uri="{FF2B5EF4-FFF2-40B4-BE49-F238E27FC236}">
                  <a16:creationId xmlns:a16="http://schemas.microsoft.com/office/drawing/2014/main" id="{283AD923-7BF3-4DD6-884E-7EC065D889EA}"/>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3" name="Rectangle 192">
              <a:extLst>
                <a:ext uri="{FF2B5EF4-FFF2-40B4-BE49-F238E27FC236}">
                  <a16:creationId xmlns:a16="http://schemas.microsoft.com/office/drawing/2014/main" id="{0BEF4738-C434-4FE6-B26A-582D61C39E03}"/>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4" name="Rectangle 193">
              <a:extLst>
                <a:ext uri="{FF2B5EF4-FFF2-40B4-BE49-F238E27FC236}">
                  <a16:creationId xmlns:a16="http://schemas.microsoft.com/office/drawing/2014/main" id="{2E463608-70F7-4672-A0F0-A47CB54881B8}"/>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5" name="Rectangle 194">
              <a:extLst>
                <a:ext uri="{FF2B5EF4-FFF2-40B4-BE49-F238E27FC236}">
                  <a16:creationId xmlns:a16="http://schemas.microsoft.com/office/drawing/2014/main" id="{0881B0C3-9FFC-4821-A3FC-A25A03E3817E}"/>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6" name="Rectangle 195">
              <a:extLst>
                <a:ext uri="{FF2B5EF4-FFF2-40B4-BE49-F238E27FC236}">
                  <a16:creationId xmlns:a16="http://schemas.microsoft.com/office/drawing/2014/main" id="{AC7541F7-D3AA-4798-8C70-DE0C4F546A65}"/>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7" name="Rectangle 196">
              <a:extLst>
                <a:ext uri="{FF2B5EF4-FFF2-40B4-BE49-F238E27FC236}">
                  <a16:creationId xmlns:a16="http://schemas.microsoft.com/office/drawing/2014/main" id="{04809E76-B4FE-4B40-A8C2-C7424CCFACCC}"/>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8" name="Rectangle 197">
              <a:extLst>
                <a:ext uri="{FF2B5EF4-FFF2-40B4-BE49-F238E27FC236}">
                  <a16:creationId xmlns:a16="http://schemas.microsoft.com/office/drawing/2014/main" id="{0E279AB2-5A99-4F06-9110-F8C2C3E77890}"/>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99" name="Group 198">
            <a:extLst>
              <a:ext uri="{FF2B5EF4-FFF2-40B4-BE49-F238E27FC236}">
                <a16:creationId xmlns:a16="http://schemas.microsoft.com/office/drawing/2014/main" id="{DA45EEAD-E47C-42C2-8B9C-6AD6DBE19A04}"/>
              </a:ext>
            </a:extLst>
          </p:cNvPr>
          <p:cNvGrpSpPr/>
          <p:nvPr/>
        </p:nvGrpSpPr>
        <p:grpSpPr>
          <a:xfrm rot="10800000" flipH="1">
            <a:off x="5813596" y="3203874"/>
            <a:ext cx="579246" cy="1452845"/>
            <a:chOff x="6156878" y="1263490"/>
            <a:chExt cx="2445840" cy="5564834"/>
          </a:xfrm>
          <a:noFill/>
        </p:grpSpPr>
        <p:sp>
          <p:nvSpPr>
            <p:cNvPr id="200" name="Rectangle 199">
              <a:extLst>
                <a:ext uri="{FF2B5EF4-FFF2-40B4-BE49-F238E27FC236}">
                  <a16:creationId xmlns:a16="http://schemas.microsoft.com/office/drawing/2014/main" id="{CE7F8E36-F601-4B3B-AD6B-D1EA2FEAD32F}"/>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1" name="Rectangle 200">
              <a:extLst>
                <a:ext uri="{FF2B5EF4-FFF2-40B4-BE49-F238E27FC236}">
                  <a16:creationId xmlns:a16="http://schemas.microsoft.com/office/drawing/2014/main" id="{97051F75-F59F-4DC1-91A8-92E8EA437968}"/>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2" name="Rectangle 201">
              <a:extLst>
                <a:ext uri="{FF2B5EF4-FFF2-40B4-BE49-F238E27FC236}">
                  <a16:creationId xmlns:a16="http://schemas.microsoft.com/office/drawing/2014/main" id="{23B090BF-CCD7-43F2-94BA-31F76C812160}"/>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3" name="Rectangle 202">
              <a:extLst>
                <a:ext uri="{FF2B5EF4-FFF2-40B4-BE49-F238E27FC236}">
                  <a16:creationId xmlns:a16="http://schemas.microsoft.com/office/drawing/2014/main" id="{3BF646D7-5724-426E-97FA-9002653AF074}"/>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4" name="Rectangle 203">
              <a:extLst>
                <a:ext uri="{FF2B5EF4-FFF2-40B4-BE49-F238E27FC236}">
                  <a16:creationId xmlns:a16="http://schemas.microsoft.com/office/drawing/2014/main" id="{D5E21A01-83BB-4A94-BF01-58BB7BE2093E}"/>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5" name="Rectangle 204">
              <a:extLst>
                <a:ext uri="{FF2B5EF4-FFF2-40B4-BE49-F238E27FC236}">
                  <a16:creationId xmlns:a16="http://schemas.microsoft.com/office/drawing/2014/main" id="{EA010921-7FA2-4296-B7E8-7F1810598A93}"/>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6" name="Rectangle 205">
              <a:extLst>
                <a:ext uri="{FF2B5EF4-FFF2-40B4-BE49-F238E27FC236}">
                  <a16:creationId xmlns:a16="http://schemas.microsoft.com/office/drawing/2014/main" id="{9DF3B537-C369-4FD8-9D65-10E581166E1F}"/>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7" name="Rectangle 206">
              <a:extLst>
                <a:ext uri="{FF2B5EF4-FFF2-40B4-BE49-F238E27FC236}">
                  <a16:creationId xmlns:a16="http://schemas.microsoft.com/office/drawing/2014/main" id="{42C5DEA8-3C84-4212-9B6F-DD35A92C3289}"/>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8" name="Rectangle 207">
              <a:extLst>
                <a:ext uri="{FF2B5EF4-FFF2-40B4-BE49-F238E27FC236}">
                  <a16:creationId xmlns:a16="http://schemas.microsoft.com/office/drawing/2014/main" id="{4979534D-7D01-445A-92C9-F2462F34F7BA}"/>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9" name="Rectangle 208">
              <a:extLst>
                <a:ext uri="{FF2B5EF4-FFF2-40B4-BE49-F238E27FC236}">
                  <a16:creationId xmlns:a16="http://schemas.microsoft.com/office/drawing/2014/main" id="{4608E45F-6216-4AF8-9ACC-807484DD6DD8}"/>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0" name="Rectangle 209">
              <a:extLst>
                <a:ext uri="{FF2B5EF4-FFF2-40B4-BE49-F238E27FC236}">
                  <a16:creationId xmlns:a16="http://schemas.microsoft.com/office/drawing/2014/main" id="{0B09200C-DF1E-4359-A7E5-34F88863D33A}"/>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1" name="Rectangle 210">
              <a:extLst>
                <a:ext uri="{FF2B5EF4-FFF2-40B4-BE49-F238E27FC236}">
                  <a16:creationId xmlns:a16="http://schemas.microsoft.com/office/drawing/2014/main" id="{DADB6AEB-976F-40A0-AE5E-BB5234AF3F98}"/>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2" name="Rectangle 211">
              <a:extLst>
                <a:ext uri="{FF2B5EF4-FFF2-40B4-BE49-F238E27FC236}">
                  <a16:creationId xmlns:a16="http://schemas.microsoft.com/office/drawing/2014/main" id="{E4F0AC69-AACB-41A2-BB2B-E832E11F9A3E}"/>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3" name="Rectangle 212">
              <a:extLst>
                <a:ext uri="{FF2B5EF4-FFF2-40B4-BE49-F238E27FC236}">
                  <a16:creationId xmlns:a16="http://schemas.microsoft.com/office/drawing/2014/main" id="{E4B87821-054D-4466-8B65-F426EFB5CED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4" name="Rectangle 213">
              <a:extLst>
                <a:ext uri="{FF2B5EF4-FFF2-40B4-BE49-F238E27FC236}">
                  <a16:creationId xmlns:a16="http://schemas.microsoft.com/office/drawing/2014/main" id="{85971AD7-D94B-49FC-99BC-A3BA31D4AB00}"/>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5" name="Rectangle 214">
              <a:extLst>
                <a:ext uri="{FF2B5EF4-FFF2-40B4-BE49-F238E27FC236}">
                  <a16:creationId xmlns:a16="http://schemas.microsoft.com/office/drawing/2014/main" id="{D0CA7024-F17B-4C56-B933-0CACDEB82194}"/>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16" name="Group 215">
            <a:extLst>
              <a:ext uri="{FF2B5EF4-FFF2-40B4-BE49-F238E27FC236}">
                <a16:creationId xmlns:a16="http://schemas.microsoft.com/office/drawing/2014/main" id="{D529C0B1-71A8-4090-8152-D486DBE6D63F}"/>
              </a:ext>
            </a:extLst>
          </p:cNvPr>
          <p:cNvGrpSpPr/>
          <p:nvPr/>
        </p:nvGrpSpPr>
        <p:grpSpPr>
          <a:xfrm rot="8364552" flipH="1">
            <a:off x="5232547" y="1761549"/>
            <a:ext cx="682952" cy="3167066"/>
            <a:chOff x="10458385" y="595308"/>
            <a:chExt cx="1350499" cy="6262692"/>
          </a:xfrm>
          <a:noFill/>
        </p:grpSpPr>
        <p:sp>
          <p:nvSpPr>
            <p:cNvPr id="217" name="Freeform: Shape 216">
              <a:extLst>
                <a:ext uri="{FF2B5EF4-FFF2-40B4-BE49-F238E27FC236}">
                  <a16:creationId xmlns:a16="http://schemas.microsoft.com/office/drawing/2014/main" id="{E6C551A6-32FE-4162-BB4F-2AE7BCFA2D4B}"/>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218" name="Straight Connector 217">
              <a:extLst>
                <a:ext uri="{FF2B5EF4-FFF2-40B4-BE49-F238E27FC236}">
                  <a16:creationId xmlns:a16="http://schemas.microsoft.com/office/drawing/2014/main" id="{CE121546-148B-4845-9BA8-0852C8FF90BB}"/>
                </a:ext>
              </a:extLst>
            </p:cNvPr>
            <p:cNvCxnSpPr>
              <a:endCxn id="217" idx="11"/>
            </p:cNvCxnSpPr>
            <p:nvPr/>
          </p:nvCxnSpPr>
          <p:spPr>
            <a:xfrm>
              <a:off x="11133634" y="595308"/>
              <a:ext cx="0" cy="410532"/>
            </a:xfrm>
            <a:prstGeom prst="line">
              <a:avLst/>
            </a:prstGeom>
            <a:grpFill/>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277BECDE-13EE-476D-A50D-396D9A3C8162}"/>
              </a:ext>
            </a:extLst>
          </p:cNvPr>
          <p:cNvGrpSpPr/>
          <p:nvPr/>
        </p:nvGrpSpPr>
        <p:grpSpPr>
          <a:xfrm rot="13430355">
            <a:off x="6342253" y="2862249"/>
            <a:ext cx="595635" cy="2241355"/>
            <a:chOff x="8269148" y="2257243"/>
            <a:chExt cx="1233691" cy="4642338"/>
          </a:xfrm>
          <a:noFill/>
        </p:grpSpPr>
        <p:sp>
          <p:nvSpPr>
            <p:cNvPr id="220" name="Freeform: Shape 219">
              <a:extLst>
                <a:ext uri="{FF2B5EF4-FFF2-40B4-BE49-F238E27FC236}">
                  <a16:creationId xmlns:a16="http://schemas.microsoft.com/office/drawing/2014/main" id="{9B7D7383-60AE-4E18-8113-4914954B389F}"/>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1" name="Freeform: Shape 220">
              <a:extLst>
                <a:ext uri="{FF2B5EF4-FFF2-40B4-BE49-F238E27FC236}">
                  <a16:creationId xmlns:a16="http://schemas.microsoft.com/office/drawing/2014/main" id="{ED8EB12D-BD73-4457-B84A-8E71D4F9E4A5}"/>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22" name="Group 221">
            <a:extLst>
              <a:ext uri="{FF2B5EF4-FFF2-40B4-BE49-F238E27FC236}">
                <a16:creationId xmlns:a16="http://schemas.microsoft.com/office/drawing/2014/main" id="{657EDC34-B1DC-4D0F-8584-1958E019F7D5}"/>
              </a:ext>
            </a:extLst>
          </p:cNvPr>
          <p:cNvGrpSpPr/>
          <p:nvPr/>
        </p:nvGrpSpPr>
        <p:grpSpPr>
          <a:xfrm rot="13586241" flipH="1">
            <a:off x="5439447" y="3518146"/>
            <a:ext cx="532145" cy="704801"/>
            <a:chOff x="6156878" y="1263490"/>
            <a:chExt cx="2445840" cy="5564834"/>
          </a:xfrm>
          <a:noFill/>
        </p:grpSpPr>
        <p:sp>
          <p:nvSpPr>
            <p:cNvPr id="223" name="Rectangle 222">
              <a:extLst>
                <a:ext uri="{FF2B5EF4-FFF2-40B4-BE49-F238E27FC236}">
                  <a16:creationId xmlns:a16="http://schemas.microsoft.com/office/drawing/2014/main" id="{E8ABB1AA-492B-40DA-A2B3-F436B00D5092}"/>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4" name="Rectangle 223">
              <a:extLst>
                <a:ext uri="{FF2B5EF4-FFF2-40B4-BE49-F238E27FC236}">
                  <a16:creationId xmlns:a16="http://schemas.microsoft.com/office/drawing/2014/main" id="{03C5D619-3574-41B9-817F-F0D6F62D05D8}"/>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5" name="Rectangle 224">
              <a:extLst>
                <a:ext uri="{FF2B5EF4-FFF2-40B4-BE49-F238E27FC236}">
                  <a16:creationId xmlns:a16="http://schemas.microsoft.com/office/drawing/2014/main" id="{D1CD5DF4-B4E4-4EB3-AABD-77177D566680}"/>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6" name="Rectangle 225">
              <a:extLst>
                <a:ext uri="{FF2B5EF4-FFF2-40B4-BE49-F238E27FC236}">
                  <a16:creationId xmlns:a16="http://schemas.microsoft.com/office/drawing/2014/main" id="{816EC0C9-0B8F-4F5A-9E37-037F8097100B}"/>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7" name="Rectangle 226">
              <a:extLst>
                <a:ext uri="{FF2B5EF4-FFF2-40B4-BE49-F238E27FC236}">
                  <a16:creationId xmlns:a16="http://schemas.microsoft.com/office/drawing/2014/main" id="{F9A2C5EC-B3C3-4CF9-B1FB-E497FAA860BC}"/>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8" name="Rectangle 227">
              <a:extLst>
                <a:ext uri="{FF2B5EF4-FFF2-40B4-BE49-F238E27FC236}">
                  <a16:creationId xmlns:a16="http://schemas.microsoft.com/office/drawing/2014/main" id="{B7ED4C02-A618-4265-BB6F-F26F675548B9}"/>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9" name="Rectangle 228">
              <a:extLst>
                <a:ext uri="{FF2B5EF4-FFF2-40B4-BE49-F238E27FC236}">
                  <a16:creationId xmlns:a16="http://schemas.microsoft.com/office/drawing/2014/main" id="{99192965-D16A-44F2-874A-05A4C7657078}"/>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0" name="Rectangle 229">
              <a:extLst>
                <a:ext uri="{FF2B5EF4-FFF2-40B4-BE49-F238E27FC236}">
                  <a16:creationId xmlns:a16="http://schemas.microsoft.com/office/drawing/2014/main" id="{15F26A07-9C9F-487B-B1DC-D7B75D2CE262}"/>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1" name="Rectangle 230">
              <a:extLst>
                <a:ext uri="{FF2B5EF4-FFF2-40B4-BE49-F238E27FC236}">
                  <a16:creationId xmlns:a16="http://schemas.microsoft.com/office/drawing/2014/main" id="{E096A5EC-C683-4C13-9859-DDE45EF5BC90}"/>
                </a:ext>
              </a:extLst>
            </p:cNvPr>
            <p:cNvSpPr/>
            <p:nvPr/>
          </p:nvSpPr>
          <p:spPr>
            <a:xfrm>
              <a:off x="7129967" y="3109161"/>
              <a:ext cx="525795"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2" name="Rectangle 231">
              <a:extLst>
                <a:ext uri="{FF2B5EF4-FFF2-40B4-BE49-F238E27FC236}">
                  <a16:creationId xmlns:a16="http://schemas.microsoft.com/office/drawing/2014/main" id="{520AFBA4-1954-4447-A78A-F0F1BF7ED918}"/>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3" name="Rectangle 232">
              <a:extLst>
                <a:ext uri="{FF2B5EF4-FFF2-40B4-BE49-F238E27FC236}">
                  <a16:creationId xmlns:a16="http://schemas.microsoft.com/office/drawing/2014/main" id="{DFFA5DC0-B1C9-4815-9407-AD65F08ED543}"/>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4" name="Rectangle 233">
              <a:extLst>
                <a:ext uri="{FF2B5EF4-FFF2-40B4-BE49-F238E27FC236}">
                  <a16:creationId xmlns:a16="http://schemas.microsoft.com/office/drawing/2014/main" id="{91275635-8957-4001-AE73-6DDE19D00E04}"/>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5" name="Rectangle 234">
              <a:extLst>
                <a:ext uri="{FF2B5EF4-FFF2-40B4-BE49-F238E27FC236}">
                  <a16:creationId xmlns:a16="http://schemas.microsoft.com/office/drawing/2014/main" id="{7B680735-ECD6-49CF-A518-22DB6F9BD443}"/>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6" name="Rectangle 235">
              <a:extLst>
                <a:ext uri="{FF2B5EF4-FFF2-40B4-BE49-F238E27FC236}">
                  <a16:creationId xmlns:a16="http://schemas.microsoft.com/office/drawing/2014/main" id="{DD480877-14E2-490B-8B9B-17C91DD2480D}"/>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7" name="Rectangle 236">
              <a:extLst>
                <a:ext uri="{FF2B5EF4-FFF2-40B4-BE49-F238E27FC236}">
                  <a16:creationId xmlns:a16="http://schemas.microsoft.com/office/drawing/2014/main" id="{FAE1EC57-5290-45AC-B91B-7BBFD66783D7}"/>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8" name="Rectangle 237">
              <a:extLst>
                <a:ext uri="{FF2B5EF4-FFF2-40B4-BE49-F238E27FC236}">
                  <a16:creationId xmlns:a16="http://schemas.microsoft.com/office/drawing/2014/main" id="{E4288B95-5B32-4288-9F52-430F46C3923B}"/>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47" name="!!kkkkk">
            <a:extLst>
              <a:ext uri="{FF2B5EF4-FFF2-40B4-BE49-F238E27FC236}">
                <a16:creationId xmlns:a16="http://schemas.microsoft.com/office/drawing/2014/main" id="{5C80A64C-294C-4070-A6EF-141385C8AE0D}"/>
              </a:ext>
            </a:extLst>
          </p:cNvPr>
          <p:cNvSpPr/>
          <p:nvPr/>
        </p:nvSpPr>
        <p:spPr>
          <a:xfrm>
            <a:off x="1955365" y="3202572"/>
            <a:ext cx="345383" cy="452856"/>
          </a:xfrm>
          <a:prstGeom prst="rect">
            <a:avLst/>
          </a:prstGeom>
          <a:noFill/>
          <a:ln w="571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Rectangle 67">
            <a:extLst>
              <a:ext uri="{FF2B5EF4-FFF2-40B4-BE49-F238E27FC236}">
                <a16:creationId xmlns:a16="http://schemas.microsoft.com/office/drawing/2014/main" id="{7DEBEA62-1E81-4C6C-BD40-AB7BD8BFA940}"/>
              </a:ext>
            </a:extLst>
          </p:cNvPr>
          <p:cNvSpPr/>
          <p:nvPr/>
        </p:nvSpPr>
        <p:spPr>
          <a:xfrm>
            <a:off x="9891251" y="3202571"/>
            <a:ext cx="345384" cy="452857"/>
          </a:xfrm>
          <a:prstGeom prst="rect">
            <a:avLst/>
          </a:prstGeom>
          <a:noFill/>
          <a:ln w="571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44" name="Picture 43" descr="Tạp chí Xây Dựng Đảng - Đại hội đại biểu toàn quốc Hội Nông dân Việt Nam lần  thứ VI">
            <a:extLst>
              <a:ext uri="{FF2B5EF4-FFF2-40B4-BE49-F238E27FC236}">
                <a16:creationId xmlns:a16="http://schemas.microsoft.com/office/drawing/2014/main" id="{E6EA6844-565D-47F3-A7F3-9745B8D0EE1F}"/>
              </a:ext>
            </a:extLst>
          </p:cNvPr>
          <p:cNvPicPr>
            <a:picLocks noChangeAspect="1" noChangeArrowheads="1"/>
          </p:cNvPicPr>
          <p:nvPr/>
        </p:nvPicPr>
        <p:blipFill>
          <a:blip r:embed="rId3" cstate="email">
            <a:extLst>
              <a:ext uri="{BEBA8EAE-BF5A-486C-A8C5-ECC9F3942E4B}">
                <a14:imgProps xmlns:a14="http://schemas.microsoft.com/office/drawing/2010/main">
                  <a14:imgLayer r:embed="rId4">
                    <a14:imgEffect>
                      <a14:saturation sat="33000"/>
                    </a14:imgEffect>
                    <a14:imgEffect>
                      <a14:brightnessContrast bright="-20000"/>
                    </a14:imgEffect>
                  </a14:imgLayer>
                </a14:imgProps>
              </a:ext>
              <a:ext uri="{28A0092B-C50C-407E-A947-70E740481C1C}">
                <a14:useLocalDpi xmlns:a14="http://schemas.microsoft.com/office/drawing/2010/main"/>
              </a:ext>
            </a:extLst>
          </a:blip>
          <a:srcRect/>
          <a:stretch>
            <a:fillRect/>
          </a:stretch>
        </p:blipFill>
        <p:spPr bwMode="auto">
          <a:xfrm>
            <a:off x="1061461" y="512770"/>
            <a:ext cx="2857686" cy="2857686"/>
          </a:xfrm>
          <a:custGeom>
            <a:avLst/>
            <a:gdLst>
              <a:gd name="connsiteX0" fmla="*/ 1387446 w 2857686"/>
              <a:gd name="connsiteY0" fmla="*/ 0 h 2857686"/>
              <a:gd name="connsiteX1" fmla="*/ 2857686 w 2857686"/>
              <a:gd name="connsiteY1" fmla="*/ 1387446 h 2857686"/>
              <a:gd name="connsiteX2" fmla="*/ 1470239 w 2857686"/>
              <a:gd name="connsiteY2" fmla="*/ 2857686 h 2857686"/>
              <a:gd name="connsiteX3" fmla="*/ 0 w 2857686"/>
              <a:gd name="connsiteY3" fmla="*/ 1470239 h 2857686"/>
            </a:gdLst>
            <a:ahLst/>
            <a:cxnLst>
              <a:cxn ang="0">
                <a:pos x="connsiteX0" y="connsiteY0"/>
              </a:cxn>
              <a:cxn ang="0">
                <a:pos x="connsiteX1" y="connsiteY1"/>
              </a:cxn>
              <a:cxn ang="0">
                <a:pos x="connsiteX2" y="connsiteY2"/>
              </a:cxn>
              <a:cxn ang="0">
                <a:pos x="connsiteX3" y="connsiteY3"/>
              </a:cxn>
            </a:cxnLst>
            <a:rect l="l" t="t" r="r" b="b"/>
            <a:pathLst>
              <a:path w="2857686" h="2857686">
                <a:moveTo>
                  <a:pt x="1387446" y="0"/>
                </a:moveTo>
                <a:lnTo>
                  <a:pt x="2857686" y="1387446"/>
                </a:lnTo>
                <a:lnTo>
                  <a:pt x="1470239" y="2857686"/>
                </a:lnTo>
                <a:lnTo>
                  <a:pt x="0" y="1470239"/>
                </a:lnTo>
                <a:close/>
              </a:path>
            </a:pathLst>
          </a:custGeom>
          <a:noFill/>
          <a:ln w="57150">
            <a:solidFill>
              <a:srgbClr val="D9D9D9"/>
            </a:solidFill>
            <a:prstDash val="dash"/>
          </a:ln>
          <a:extLst>
            <a:ext uri="{909E8E84-426E-40DD-AFC4-6F175D3DCCD1}">
              <a14:hiddenFill xmlns:a14="http://schemas.microsoft.com/office/drawing/2010/main">
                <a:solidFill>
                  <a:srgbClr val="FFFFFF"/>
                </a:solidFill>
              </a14:hiddenFill>
            </a:ext>
          </a:extLst>
        </p:spPr>
      </p:pic>
      <p:pic>
        <p:nvPicPr>
          <p:cNvPr id="39" name="Picture 38" descr="Đại hội XIII: Hân hoan niềm tin và sự kỳ vọng về tương lai đất nước | Tạp  chí Tuyên giáo">
            <a:extLst>
              <a:ext uri="{FF2B5EF4-FFF2-40B4-BE49-F238E27FC236}">
                <a16:creationId xmlns:a16="http://schemas.microsoft.com/office/drawing/2014/main" id="{AD3A580D-EAD9-4278-9BD0-7AC70924E840}"/>
              </a:ext>
            </a:extLst>
          </p:cNvPr>
          <p:cNvPicPr>
            <a:picLocks noChangeAspect="1" noChangeArrowheads="1"/>
          </p:cNvPicPr>
          <p:nvPr/>
        </p:nvPicPr>
        <p:blipFill>
          <a:blip r:embed="rId5" cstate="email">
            <a:extLst>
              <a:ext uri="{BEBA8EAE-BF5A-486C-A8C5-ECC9F3942E4B}">
                <a14:imgProps xmlns:a14="http://schemas.microsoft.com/office/drawing/2010/main">
                  <a14:imgLayer r:embed="rId6">
                    <a14:imgEffect>
                      <a14:saturation sat="33000"/>
                    </a14:imgEffect>
                    <a14:imgEffect>
                      <a14:brightnessContrast bright="-20000"/>
                    </a14:imgEffect>
                  </a14:imgLayer>
                </a14:imgProps>
              </a:ext>
              <a:ext uri="{28A0092B-C50C-407E-A947-70E740481C1C}">
                <a14:useLocalDpi xmlns:a14="http://schemas.microsoft.com/office/drawing/2010/main"/>
              </a:ext>
            </a:extLst>
          </a:blip>
          <a:srcRect/>
          <a:stretch>
            <a:fillRect/>
          </a:stretch>
        </p:blipFill>
        <p:spPr bwMode="auto">
          <a:xfrm>
            <a:off x="7728891" y="4208254"/>
            <a:ext cx="2376148" cy="2376148"/>
          </a:xfrm>
          <a:custGeom>
            <a:avLst/>
            <a:gdLst>
              <a:gd name="connsiteX0" fmla="*/ 1474147 w 2948294"/>
              <a:gd name="connsiteY0" fmla="*/ 0 h 2948294"/>
              <a:gd name="connsiteX1" fmla="*/ 2948294 w 2948294"/>
              <a:gd name="connsiteY1" fmla="*/ 1474147 h 2948294"/>
              <a:gd name="connsiteX2" fmla="*/ 1474147 w 2948294"/>
              <a:gd name="connsiteY2" fmla="*/ 2948294 h 2948294"/>
              <a:gd name="connsiteX3" fmla="*/ 0 w 2948294"/>
              <a:gd name="connsiteY3" fmla="*/ 1474147 h 2948294"/>
              <a:gd name="connsiteX4" fmla="*/ 1474147 w 2948294"/>
              <a:gd name="connsiteY4" fmla="*/ 0 h 2948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8294" h="2948294">
                <a:moveTo>
                  <a:pt x="1474147" y="0"/>
                </a:moveTo>
                <a:cubicBezTo>
                  <a:pt x="2288296" y="0"/>
                  <a:pt x="2948294" y="659998"/>
                  <a:pt x="2948294" y="1474147"/>
                </a:cubicBezTo>
                <a:cubicBezTo>
                  <a:pt x="2948294" y="2288296"/>
                  <a:pt x="2288296" y="2948294"/>
                  <a:pt x="1474147" y="2948294"/>
                </a:cubicBezTo>
                <a:cubicBezTo>
                  <a:pt x="659998" y="2948294"/>
                  <a:pt x="0" y="2288296"/>
                  <a:pt x="0" y="1474147"/>
                </a:cubicBezTo>
                <a:cubicBezTo>
                  <a:pt x="0" y="659998"/>
                  <a:pt x="659998" y="0"/>
                  <a:pt x="1474147" y="0"/>
                </a:cubicBezTo>
                <a:close/>
              </a:path>
            </a:pathLst>
          </a:custGeom>
          <a:noFill/>
          <a:ln w="57150">
            <a:solidFill>
              <a:schemeClr val="bg2">
                <a:lumMod val="50000"/>
              </a:schemeClr>
            </a:solidFill>
            <a:prstDash val="dash"/>
          </a:ln>
          <a:extLst>
            <a:ext uri="{909E8E84-426E-40DD-AFC4-6F175D3DCCD1}">
              <a14:hiddenFill xmlns:a14="http://schemas.microsoft.com/office/drawing/2010/main">
                <a:solidFill>
                  <a:srgbClr val="FFFFFF"/>
                </a:solidFill>
              </a14:hiddenFill>
            </a:ext>
          </a:extLst>
        </p:spPr>
      </p:pic>
      <p:sp>
        <p:nvSpPr>
          <p:cNvPr id="7" name="Isosceles Triangle 6">
            <a:extLst>
              <a:ext uri="{FF2B5EF4-FFF2-40B4-BE49-F238E27FC236}">
                <a16:creationId xmlns:a16="http://schemas.microsoft.com/office/drawing/2014/main" id="{16183529-835E-48EF-98D3-A47022A44902}"/>
              </a:ext>
            </a:extLst>
          </p:cNvPr>
          <p:cNvSpPr/>
          <p:nvPr/>
        </p:nvSpPr>
        <p:spPr>
          <a:xfrm rot="20688338">
            <a:off x="746661" y="3712411"/>
            <a:ext cx="2531391" cy="2182234"/>
          </a:xfrm>
          <a:prstGeom prst="triangle">
            <a:avLst/>
          </a:prstGeom>
          <a:noFill/>
          <a:ln w="3810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aaa">
            <a:extLst>
              <a:ext uri="{FF2B5EF4-FFF2-40B4-BE49-F238E27FC236}">
                <a16:creationId xmlns:a16="http://schemas.microsoft.com/office/drawing/2014/main" id="{13C998DF-A0F2-4421-8866-DDE07412BD7D}"/>
              </a:ext>
            </a:extLst>
          </p:cNvPr>
          <p:cNvSpPr/>
          <p:nvPr/>
        </p:nvSpPr>
        <p:spPr>
          <a:xfrm>
            <a:off x="8893629" y="1042673"/>
            <a:ext cx="2376149" cy="2376149"/>
          </a:xfrm>
          <a:prstGeom prst="ellipse">
            <a:avLst/>
          </a:prstGeom>
          <a:noFill/>
          <a:ln w="3810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Moon 56">
            <a:extLst>
              <a:ext uri="{FF2B5EF4-FFF2-40B4-BE49-F238E27FC236}">
                <a16:creationId xmlns:a16="http://schemas.microsoft.com/office/drawing/2014/main" id="{E7A16768-0634-4208-9D99-C78474FE0DB3}"/>
              </a:ext>
            </a:extLst>
          </p:cNvPr>
          <p:cNvSpPr/>
          <p:nvPr/>
        </p:nvSpPr>
        <p:spPr>
          <a:xfrm rot="13100699" flipH="1">
            <a:off x="754430" y="-1083912"/>
            <a:ext cx="591321" cy="1023877"/>
          </a:xfrm>
          <a:prstGeom prst="mo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Star: 5 Points 57">
            <a:extLst>
              <a:ext uri="{FF2B5EF4-FFF2-40B4-BE49-F238E27FC236}">
                <a16:creationId xmlns:a16="http://schemas.microsoft.com/office/drawing/2014/main" id="{A89D112A-B07D-479C-A46C-DD90BFBAB28C}"/>
              </a:ext>
            </a:extLst>
          </p:cNvPr>
          <p:cNvSpPr/>
          <p:nvPr/>
        </p:nvSpPr>
        <p:spPr>
          <a:xfrm rot="13925437">
            <a:off x="4433378" y="-247263"/>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Star: 5 Points 58">
            <a:extLst>
              <a:ext uri="{FF2B5EF4-FFF2-40B4-BE49-F238E27FC236}">
                <a16:creationId xmlns:a16="http://schemas.microsoft.com/office/drawing/2014/main" id="{17E20B99-4D9C-4C75-8BA1-84AA61611A60}"/>
              </a:ext>
            </a:extLst>
          </p:cNvPr>
          <p:cNvSpPr/>
          <p:nvPr/>
        </p:nvSpPr>
        <p:spPr>
          <a:xfrm rot="12508180">
            <a:off x="2860075" y="-247262"/>
            <a:ext cx="206698" cy="206698"/>
          </a:xfrm>
          <a:prstGeom prst="star5">
            <a:avLst>
              <a:gd name="adj" fmla="val 19098"/>
              <a:gd name="hf" fmla="val 105146"/>
              <a:gd name="vf" fmla="val 11055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Star: 5 Points 59">
            <a:extLst>
              <a:ext uri="{FF2B5EF4-FFF2-40B4-BE49-F238E27FC236}">
                <a16:creationId xmlns:a16="http://schemas.microsoft.com/office/drawing/2014/main" id="{4795BE87-1CA3-428C-ADA0-EA2D775D89F0}"/>
              </a:ext>
            </a:extLst>
          </p:cNvPr>
          <p:cNvSpPr/>
          <p:nvPr/>
        </p:nvSpPr>
        <p:spPr>
          <a:xfrm rot="14084952">
            <a:off x="2189921" y="-270004"/>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Star: 5 Points 60">
            <a:extLst>
              <a:ext uri="{FF2B5EF4-FFF2-40B4-BE49-F238E27FC236}">
                <a16:creationId xmlns:a16="http://schemas.microsoft.com/office/drawing/2014/main" id="{84FCB66F-53F6-4B46-B3D1-EC24ECC48DE6}"/>
              </a:ext>
            </a:extLst>
          </p:cNvPr>
          <p:cNvSpPr/>
          <p:nvPr/>
        </p:nvSpPr>
        <p:spPr>
          <a:xfrm rot="12006961">
            <a:off x="3822660" y="-247262"/>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Star: 5 Points 61">
            <a:extLst>
              <a:ext uri="{FF2B5EF4-FFF2-40B4-BE49-F238E27FC236}">
                <a16:creationId xmlns:a16="http://schemas.microsoft.com/office/drawing/2014/main" id="{3555715B-D15C-4228-ADF7-20924107519C}"/>
              </a:ext>
            </a:extLst>
          </p:cNvPr>
          <p:cNvSpPr/>
          <p:nvPr/>
        </p:nvSpPr>
        <p:spPr>
          <a:xfrm rot="10532622">
            <a:off x="1808852" y="-268620"/>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Rectangle 19">
            <a:extLst>
              <a:ext uri="{FF2B5EF4-FFF2-40B4-BE49-F238E27FC236}">
                <a16:creationId xmlns:a16="http://schemas.microsoft.com/office/drawing/2014/main" id="{84551DE5-C257-44CA-BB6E-1D3F7EB1FDB2}"/>
              </a:ext>
            </a:extLst>
          </p:cNvPr>
          <p:cNvSpPr/>
          <p:nvPr/>
        </p:nvSpPr>
        <p:spPr>
          <a:xfrm rot="16200000">
            <a:off x="5704835" y="-658811"/>
            <a:ext cx="710488" cy="2540728"/>
          </a:xfrm>
          <a:prstGeom prst="rect">
            <a:avLst/>
          </a:prstGeom>
          <a:solidFill>
            <a:srgbClr val="7F7F7F">
              <a:alpha val="34902"/>
            </a:srgbClr>
          </a:solidFill>
          <a:ln w="38100">
            <a:solidFill>
              <a:srgbClr val="3A9C95"/>
            </a:solidFill>
            <a:prstDash val="dash"/>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khung">
            <a:extLst>
              <a:ext uri="{FF2B5EF4-FFF2-40B4-BE49-F238E27FC236}">
                <a16:creationId xmlns:a16="http://schemas.microsoft.com/office/drawing/2014/main" id="{24B0F566-93EF-4D3A-94C7-AD90EF3D77EE}"/>
              </a:ext>
            </a:extLst>
          </p:cNvPr>
          <p:cNvSpPr/>
          <p:nvPr/>
        </p:nvSpPr>
        <p:spPr>
          <a:xfrm rot="5400000">
            <a:off x="4769565" y="2030459"/>
            <a:ext cx="2732464" cy="2732464"/>
          </a:xfrm>
          <a:prstGeom prst="diamond">
            <a:avLst/>
          </a:prstGeom>
          <a:noFill/>
          <a:ln w="3302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A8C707-AF8C-4419-97E5-B95184755F48}"/>
              </a:ext>
            </a:extLst>
          </p:cNvPr>
          <p:cNvSpPr txBox="1"/>
          <p:nvPr/>
        </p:nvSpPr>
        <p:spPr>
          <a:xfrm>
            <a:off x="4969526" y="240346"/>
            <a:ext cx="2225523" cy="570990"/>
          </a:xfrm>
          <a:prstGeom prst="rect">
            <a:avLst/>
          </a:prstGeom>
          <a:noFill/>
        </p:spPr>
        <p:txBody>
          <a:bodyPr wrap="square">
            <a:spAutoFit/>
          </a:bodyPr>
          <a:lstStyle/>
          <a:p>
            <a:pPr marL="0" lvl="1" algn="ctr" fontAlgn="base">
              <a:lnSpc>
                <a:spcPct val="150000"/>
              </a:lnSpc>
              <a:spcBef>
                <a:spcPts val="600"/>
              </a:spcBef>
              <a:spcAft>
                <a:spcPts val="600"/>
              </a:spcAft>
              <a:buClr>
                <a:srgbClr val="000000"/>
              </a:buClr>
            </a:pP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TỔNG QUAN</a:t>
            </a:r>
          </a:p>
        </p:txBody>
      </p:sp>
      <p:sp>
        <p:nvSpPr>
          <p:cNvPr id="34" name="TextBox 33">
            <a:extLst>
              <a:ext uri="{FF2B5EF4-FFF2-40B4-BE49-F238E27FC236}">
                <a16:creationId xmlns:a16="http://schemas.microsoft.com/office/drawing/2014/main" id="{A8D4395F-73D3-4529-92D0-BAFDA9426CA6}"/>
              </a:ext>
            </a:extLst>
          </p:cNvPr>
          <p:cNvSpPr txBox="1"/>
          <p:nvPr/>
        </p:nvSpPr>
        <p:spPr>
          <a:xfrm>
            <a:off x="636575" y="3605436"/>
            <a:ext cx="3175608" cy="2687595"/>
          </a:xfrm>
          <a:prstGeom prst="rect">
            <a:avLst/>
          </a:prstGeom>
          <a:noFill/>
        </p:spPr>
        <p:txBody>
          <a:bodyPr wrap="square">
            <a:spAutoFit/>
          </a:bodyPr>
          <a:lstStyle/>
          <a:p>
            <a:pPr algn="just">
              <a:lnSpc>
                <a:spcPct val="250000"/>
              </a:lnSpc>
              <a:spcBef>
                <a:spcPts val="600"/>
              </a:spcBef>
              <a:spcAft>
                <a:spcPts val="600"/>
              </a:spcAft>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sở</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phân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tích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điều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nhiên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xã</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-&gt;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rút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ra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được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những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hình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thành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tư</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tưởng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đến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nay.</a:t>
            </a: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5AE7EB26-ED5C-42E4-9E7B-61862134B0EE}"/>
              </a:ext>
            </a:extLst>
          </p:cNvPr>
          <p:cNvSpPr txBox="1"/>
          <p:nvPr/>
        </p:nvSpPr>
        <p:spPr>
          <a:xfrm>
            <a:off x="4444118" y="2075027"/>
            <a:ext cx="3435837" cy="2687595"/>
          </a:xfrm>
          <a:prstGeom prst="rect">
            <a:avLst/>
          </a:prstGeom>
          <a:noFill/>
        </p:spPr>
        <p:txBody>
          <a:bodyPr wrap="square" rtlCol="0">
            <a:spAutoFit/>
          </a:bodyPr>
          <a:lstStyle/>
          <a:p>
            <a:pPr algn="just">
              <a:lnSpc>
                <a:spcPct val="250000"/>
              </a:lnSpc>
              <a:spcBef>
                <a:spcPts val="600"/>
              </a:spcBef>
              <a:spcAft>
                <a:spcPts val="600"/>
              </a:spcAft>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lần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VI (1986),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ra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chính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sách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quán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đường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rộng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mở</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phương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hoá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hoá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endPar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5" name="TextBox 34">
            <a:extLst>
              <a:ext uri="{FF2B5EF4-FFF2-40B4-BE49-F238E27FC236}">
                <a16:creationId xmlns:a16="http://schemas.microsoft.com/office/drawing/2014/main" id="{3D59CD31-019E-4164-A543-3CB1C54B8860}"/>
              </a:ext>
            </a:extLst>
          </p:cNvPr>
          <p:cNvSpPr txBox="1"/>
          <p:nvPr/>
        </p:nvSpPr>
        <p:spPr>
          <a:xfrm>
            <a:off x="8533383" y="563257"/>
            <a:ext cx="3205596" cy="3226204"/>
          </a:xfrm>
          <a:prstGeom prst="rect">
            <a:avLst/>
          </a:prstGeom>
          <a:noFill/>
        </p:spPr>
        <p:txBody>
          <a:bodyPr wrap="square">
            <a:spAutoFit/>
          </a:bodyPr>
          <a:lstStyle/>
          <a:p>
            <a:pPr algn="just">
              <a:lnSpc>
                <a:spcPct val="250000"/>
              </a:lnSpc>
              <a:spcBef>
                <a:spcPts val="600"/>
              </a:spcBef>
              <a:spcAft>
                <a:spcPts val="600"/>
              </a:spcAft>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tình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hình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-&gt;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tiếp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tục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xác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định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nhiệm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vụ</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trọng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tâm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năm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2021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tổ</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chức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triển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khai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đường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XIII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tiếp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tục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sâu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rộng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55097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án cây 2">
            <a:extLst>
              <a:ext uri="{FF2B5EF4-FFF2-40B4-BE49-F238E27FC236}">
                <a16:creationId xmlns:a16="http://schemas.microsoft.com/office/drawing/2014/main" id="{0FDB6438-0FE9-4407-9968-12959BB61A30}"/>
              </a:ext>
            </a:extLst>
          </p:cNvPr>
          <p:cNvSpPr/>
          <p:nvPr/>
        </p:nvSpPr>
        <p:spPr>
          <a:xfrm rot="2717393">
            <a:off x="6791911" y="1145864"/>
            <a:ext cx="822184" cy="1272837"/>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0" name="Tán cây 1">
            <a:extLst>
              <a:ext uri="{FF2B5EF4-FFF2-40B4-BE49-F238E27FC236}">
                <a16:creationId xmlns:a16="http://schemas.microsoft.com/office/drawing/2014/main" id="{1F0EFF6C-9AD3-41D3-8AD5-538567E4341D}"/>
              </a:ext>
            </a:extLst>
          </p:cNvPr>
          <p:cNvSpPr/>
          <p:nvPr/>
        </p:nvSpPr>
        <p:spPr>
          <a:xfrm rot="19139572">
            <a:off x="4485935" y="1129704"/>
            <a:ext cx="785324" cy="1441961"/>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2" name="Tán cây 2.2">
            <a:extLst>
              <a:ext uri="{FF2B5EF4-FFF2-40B4-BE49-F238E27FC236}">
                <a16:creationId xmlns:a16="http://schemas.microsoft.com/office/drawing/2014/main" id="{B4A7C1A7-8C53-4662-9F5F-4AFDF4DBB966}"/>
              </a:ext>
            </a:extLst>
          </p:cNvPr>
          <p:cNvSpPr/>
          <p:nvPr/>
        </p:nvSpPr>
        <p:spPr>
          <a:xfrm>
            <a:off x="5544880" y="-121898"/>
            <a:ext cx="1098977" cy="1730203"/>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1" name="Thân cây 1">
            <a:extLst>
              <a:ext uri="{FF2B5EF4-FFF2-40B4-BE49-F238E27FC236}">
                <a16:creationId xmlns:a16="http://schemas.microsoft.com/office/drawing/2014/main" id="{CABD04C6-CF5C-4157-A3E5-477449EEE999}"/>
              </a:ext>
            </a:extLst>
          </p:cNvPr>
          <p:cNvSpPr/>
          <p:nvPr/>
        </p:nvSpPr>
        <p:spPr>
          <a:xfrm rot="18926535">
            <a:off x="4998469" y="1655952"/>
            <a:ext cx="211921" cy="1106498"/>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3" name="Thân cây 2.2">
            <a:extLst>
              <a:ext uri="{FF2B5EF4-FFF2-40B4-BE49-F238E27FC236}">
                <a16:creationId xmlns:a16="http://schemas.microsoft.com/office/drawing/2014/main" id="{DD14FD88-B9A6-44B3-9008-02BE6174227D}"/>
              </a:ext>
            </a:extLst>
          </p:cNvPr>
          <p:cNvSpPr/>
          <p:nvPr/>
        </p:nvSpPr>
        <p:spPr>
          <a:xfrm>
            <a:off x="5935436" y="701630"/>
            <a:ext cx="274475" cy="1603437"/>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5" name="Thân cây 2">
            <a:extLst>
              <a:ext uri="{FF2B5EF4-FFF2-40B4-BE49-F238E27FC236}">
                <a16:creationId xmlns:a16="http://schemas.microsoft.com/office/drawing/2014/main" id="{3DBE3C79-D2D7-48F8-8E84-62E62D50FC1F}"/>
              </a:ext>
            </a:extLst>
          </p:cNvPr>
          <p:cNvSpPr/>
          <p:nvPr/>
        </p:nvSpPr>
        <p:spPr>
          <a:xfrm rot="2726381">
            <a:off x="6779704" y="1474840"/>
            <a:ext cx="211865" cy="1252280"/>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26" name="Group 125">
            <a:extLst>
              <a:ext uri="{FF2B5EF4-FFF2-40B4-BE49-F238E27FC236}">
                <a16:creationId xmlns:a16="http://schemas.microsoft.com/office/drawing/2014/main" id="{A475E057-C4BF-4245-A6E1-39C0AAA3784E}"/>
              </a:ext>
            </a:extLst>
          </p:cNvPr>
          <p:cNvGrpSpPr/>
          <p:nvPr/>
        </p:nvGrpSpPr>
        <p:grpSpPr>
          <a:xfrm rot="8037132" flipH="1">
            <a:off x="7204942" y="3783232"/>
            <a:ext cx="372561" cy="704801"/>
            <a:chOff x="6156878" y="1263490"/>
            <a:chExt cx="2445840" cy="5564834"/>
          </a:xfrm>
          <a:solidFill>
            <a:schemeClr val="tx1">
              <a:lumMod val="65000"/>
              <a:lumOff val="35000"/>
              <a:alpha val="60000"/>
            </a:schemeClr>
          </a:solidFill>
        </p:grpSpPr>
        <p:sp>
          <p:nvSpPr>
            <p:cNvPr id="127" name="Rectangle 126">
              <a:extLst>
                <a:ext uri="{FF2B5EF4-FFF2-40B4-BE49-F238E27FC236}">
                  <a16:creationId xmlns:a16="http://schemas.microsoft.com/office/drawing/2014/main" id="{63E98507-1101-4D9A-9C34-67F5661DB88A}"/>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8" name="Rectangle 127">
              <a:extLst>
                <a:ext uri="{FF2B5EF4-FFF2-40B4-BE49-F238E27FC236}">
                  <a16:creationId xmlns:a16="http://schemas.microsoft.com/office/drawing/2014/main" id="{A6344960-95A4-401A-A093-B23540AF4346}"/>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9" name="Rectangle 128">
              <a:extLst>
                <a:ext uri="{FF2B5EF4-FFF2-40B4-BE49-F238E27FC236}">
                  <a16:creationId xmlns:a16="http://schemas.microsoft.com/office/drawing/2014/main" id="{D256E960-3947-4AB8-BDE4-6C9C84245EAA}"/>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0" name="Rectangle 129">
              <a:extLst>
                <a:ext uri="{FF2B5EF4-FFF2-40B4-BE49-F238E27FC236}">
                  <a16:creationId xmlns:a16="http://schemas.microsoft.com/office/drawing/2014/main" id="{6CB228C5-A03B-43FE-8AAE-AD887F7F46A0}"/>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Rectangle 130">
              <a:extLst>
                <a:ext uri="{FF2B5EF4-FFF2-40B4-BE49-F238E27FC236}">
                  <a16:creationId xmlns:a16="http://schemas.microsoft.com/office/drawing/2014/main" id="{915BDBE8-7C34-4B5A-B001-DF623343329B}"/>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Rectangle 131">
              <a:extLst>
                <a:ext uri="{FF2B5EF4-FFF2-40B4-BE49-F238E27FC236}">
                  <a16:creationId xmlns:a16="http://schemas.microsoft.com/office/drawing/2014/main" id="{6FC9C319-DCB0-464E-BFAC-7CDE7DB45020}"/>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3" name="Rectangle 132">
              <a:extLst>
                <a:ext uri="{FF2B5EF4-FFF2-40B4-BE49-F238E27FC236}">
                  <a16:creationId xmlns:a16="http://schemas.microsoft.com/office/drawing/2014/main" id="{C4A71810-5182-46C3-A9D4-8C3DE6E23637}"/>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4" name="Rectangle 133">
              <a:extLst>
                <a:ext uri="{FF2B5EF4-FFF2-40B4-BE49-F238E27FC236}">
                  <a16:creationId xmlns:a16="http://schemas.microsoft.com/office/drawing/2014/main" id="{7A448B07-AC7C-43D0-BFC7-75AB8CAD2215}"/>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5" name="Rectangle 134">
              <a:extLst>
                <a:ext uri="{FF2B5EF4-FFF2-40B4-BE49-F238E27FC236}">
                  <a16:creationId xmlns:a16="http://schemas.microsoft.com/office/drawing/2014/main" id="{1E4BC84C-2FF8-460F-9462-71C508DB89CF}"/>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Rectangle 135">
              <a:extLst>
                <a:ext uri="{FF2B5EF4-FFF2-40B4-BE49-F238E27FC236}">
                  <a16:creationId xmlns:a16="http://schemas.microsoft.com/office/drawing/2014/main" id="{0B9A351E-225F-4D0A-B4DA-0C383022C282}"/>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Rectangle 136">
              <a:extLst>
                <a:ext uri="{FF2B5EF4-FFF2-40B4-BE49-F238E27FC236}">
                  <a16:creationId xmlns:a16="http://schemas.microsoft.com/office/drawing/2014/main" id="{547F4730-DEB5-4EF0-B1D0-F44BA00530A1}"/>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Rectangle 137">
              <a:extLst>
                <a:ext uri="{FF2B5EF4-FFF2-40B4-BE49-F238E27FC236}">
                  <a16:creationId xmlns:a16="http://schemas.microsoft.com/office/drawing/2014/main" id="{CD1C6139-26A8-4790-B99E-5FAE29B94437}"/>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9" name="Rectangle 138">
              <a:extLst>
                <a:ext uri="{FF2B5EF4-FFF2-40B4-BE49-F238E27FC236}">
                  <a16:creationId xmlns:a16="http://schemas.microsoft.com/office/drawing/2014/main" id="{F2C3014B-A2FE-4B64-B533-6DD9E6993477}"/>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0" name="Rectangle 139">
              <a:extLst>
                <a:ext uri="{FF2B5EF4-FFF2-40B4-BE49-F238E27FC236}">
                  <a16:creationId xmlns:a16="http://schemas.microsoft.com/office/drawing/2014/main" id="{2D065BD2-9B90-430C-9CAE-5D36313CB971}"/>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Rectangle 140">
              <a:extLst>
                <a:ext uri="{FF2B5EF4-FFF2-40B4-BE49-F238E27FC236}">
                  <a16:creationId xmlns:a16="http://schemas.microsoft.com/office/drawing/2014/main" id="{95269B16-C725-4CA7-810F-60E9DC253E9E}"/>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2" name="Rectangle 141">
              <a:extLst>
                <a:ext uri="{FF2B5EF4-FFF2-40B4-BE49-F238E27FC236}">
                  <a16:creationId xmlns:a16="http://schemas.microsoft.com/office/drawing/2014/main" id="{FB28C5EE-5B8A-4174-9D8F-5084B3BEB740}"/>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92" name="Group 91">
            <a:extLst>
              <a:ext uri="{FF2B5EF4-FFF2-40B4-BE49-F238E27FC236}">
                <a16:creationId xmlns:a16="http://schemas.microsoft.com/office/drawing/2014/main" id="{A66F0A14-3FC3-487D-B2CB-6F3C9AA470F2}"/>
              </a:ext>
            </a:extLst>
          </p:cNvPr>
          <p:cNvGrpSpPr/>
          <p:nvPr/>
        </p:nvGrpSpPr>
        <p:grpSpPr>
          <a:xfrm rot="8111428" flipH="1">
            <a:off x="6906674" y="4005517"/>
            <a:ext cx="579246" cy="1014276"/>
            <a:chOff x="6156879" y="1263490"/>
            <a:chExt cx="2445841" cy="5564834"/>
          </a:xfrm>
          <a:solidFill>
            <a:srgbClr val="7F7F7F">
              <a:alpha val="60000"/>
            </a:srgbClr>
          </a:solidFill>
        </p:grpSpPr>
        <p:sp>
          <p:nvSpPr>
            <p:cNvPr id="93" name="Rectangle 92">
              <a:extLst>
                <a:ext uri="{FF2B5EF4-FFF2-40B4-BE49-F238E27FC236}">
                  <a16:creationId xmlns:a16="http://schemas.microsoft.com/office/drawing/2014/main" id="{5041D0DC-BEEB-4575-B68C-14DA7CCE0B82}"/>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Rectangle 93">
              <a:extLst>
                <a:ext uri="{FF2B5EF4-FFF2-40B4-BE49-F238E27FC236}">
                  <a16:creationId xmlns:a16="http://schemas.microsoft.com/office/drawing/2014/main" id="{3951BAD7-1AC9-4F58-9FB9-75AC5042ED40}"/>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94">
              <a:extLst>
                <a:ext uri="{FF2B5EF4-FFF2-40B4-BE49-F238E27FC236}">
                  <a16:creationId xmlns:a16="http://schemas.microsoft.com/office/drawing/2014/main" id="{BE3D4923-4E04-4BC4-82A8-D02AE1BE1EF5}"/>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D6BBE144-6E90-4558-8F83-CBFF27F3E792}"/>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12BF2D69-8918-41D7-92FF-0144FF02EE69}"/>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550096D3-67CA-496F-B942-FE5642E72749}"/>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Rectangle 98">
              <a:extLst>
                <a:ext uri="{FF2B5EF4-FFF2-40B4-BE49-F238E27FC236}">
                  <a16:creationId xmlns:a16="http://schemas.microsoft.com/office/drawing/2014/main" id="{9435CFBB-E57D-4BDC-AB24-F042EACBEADB}"/>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EE2DB56A-0551-4B8A-BB07-8A30D876EF1B}"/>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8FB11034-E64B-4987-8075-57B4AD34FF87}"/>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DD24FD83-235D-4E1E-9D7F-EC4220EC581E}"/>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890BD061-1BD7-42EE-8E8D-DACCDCAFB64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6E1DADCF-AC5B-48B3-B891-5904D06413CE}"/>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F9A9562E-A01C-4EA7-A46C-F12516975581}"/>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73DE3BF2-3FCA-47A6-8AFF-FB5D488CB2D3}"/>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C9932847-C998-4613-A6F1-E60DF3514384}"/>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8" name="Rectangle 107">
              <a:extLst>
                <a:ext uri="{FF2B5EF4-FFF2-40B4-BE49-F238E27FC236}">
                  <a16:creationId xmlns:a16="http://schemas.microsoft.com/office/drawing/2014/main" id="{7CAE187C-0DA8-4F0E-9BB9-C185E623E0F1}"/>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43" name="Group 142">
            <a:extLst>
              <a:ext uri="{FF2B5EF4-FFF2-40B4-BE49-F238E27FC236}">
                <a16:creationId xmlns:a16="http://schemas.microsoft.com/office/drawing/2014/main" id="{922BB7A2-7D71-40E9-9671-A988AC26ABF0}"/>
              </a:ext>
            </a:extLst>
          </p:cNvPr>
          <p:cNvGrpSpPr/>
          <p:nvPr/>
        </p:nvGrpSpPr>
        <p:grpSpPr>
          <a:xfrm rot="13615170" flipH="1">
            <a:off x="5020840" y="4373916"/>
            <a:ext cx="413835" cy="1014276"/>
            <a:chOff x="6156879" y="1263490"/>
            <a:chExt cx="2445841" cy="5564834"/>
          </a:xfrm>
          <a:solidFill>
            <a:schemeClr val="tx2">
              <a:lumMod val="60000"/>
              <a:lumOff val="40000"/>
              <a:alpha val="60000"/>
            </a:schemeClr>
          </a:solidFill>
        </p:grpSpPr>
        <p:sp>
          <p:nvSpPr>
            <p:cNvPr id="144" name="Rectangle 143">
              <a:extLst>
                <a:ext uri="{FF2B5EF4-FFF2-40B4-BE49-F238E27FC236}">
                  <a16:creationId xmlns:a16="http://schemas.microsoft.com/office/drawing/2014/main" id="{B6A3879F-5330-421E-8C49-E59B20657ACF}"/>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5" name="Rectangle 144">
              <a:extLst>
                <a:ext uri="{FF2B5EF4-FFF2-40B4-BE49-F238E27FC236}">
                  <a16:creationId xmlns:a16="http://schemas.microsoft.com/office/drawing/2014/main" id="{DCE59C60-F664-41C5-9738-E4036B16CB50}"/>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6" name="Rectangle 145">
              <a:extLst>
                <a:ext uri="{FF2B5EF4-FFF2-40B4-BE49-F238E27FC236}">
                  <a16:creationId xmlns:a16="http://schemas.microsoft.com/office/drawing/2014/main" id="{72884A8B-889A-4B30-9D84-E47107C60358}"/>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7" name="Rectangle 146">
              <a:extLst>
                <a:ext uri="{FF2B5EF4-FFF2-40B4-BE49-F238E27FC236}">
                  <a16:creationId xmlns:a16="http://schemas.microsoft.com/office/drawing/2014/main" id="{155F4C3A-525F-4BE8-A606-53994529B455}"/>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8" name="Rectangle 147">
              <a:extLst>
                <a:ext uri="{FF2B5EF4-FFF2-40B4-BE49-F238E27FC236}">
                  <a16:creationId xmlns:a16="http://schemas.microsoft.com/office/drawing/2014/main" id="{0E8B0D83-415C-46F2-9E1B-D59E5850A63F}"/>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9" name="Rectangle 148">
              <a:extLst>
                <a:ext uri="{FF2B5EF4-FFF2-40B4-BE49-F238E27FC236}">
                  <a16:creationId xmlns:a16="http://schemas.microsoft.com/office/drawing/2014/main" id="{EA16A0B3-6E50-4087-81CB-B9D4DF283EC3}"/>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0" name="Rectangle 149">
              <a:extLst>
                <a:ext uri="{FF2B5EF4-FFF2-40B4-BE49-F238E27FC236}">
                  <a16:creationId xmlns:a16="http://schemas.microsoft.com/office/drawing/2014/main" id="{9620BB71-A787-4C90-A6A5-623D78088565}"/>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1" name="Rectangle 150">
              <a:extLst>
                <a:ext uri="{FF2B5EF4-FFF2-40B4-BE49-F238E27FC236}">
                  <a16:creationId xmlns:a16="http://schemas.microsoft.com/office/drawing/2014/main" id="{8E81DE9C-6B56-4C7A-9BD0-3D2A7802A234}"/>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2" name="Rectangle 151">
              <a:extLst>
                <a:ext uri="{FF2B5EF4-FFF2-40B4-BE49-F238E27FC236}">
                  <a16:creationId xmlns:a16="http://schemas.microsoft.com/office/drawing/2014/main" id="{30B531D8-D3FA-494F-8CFD-8D392867B7E7}"/>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3" name="Rectangle 152">
              <a:extLst>
                <a:ext uri="{FF2B5EF4-FFF2-40B4-BE49-F238E27FC236}">
                  <a16:creationId xmlns:a16="http://schemas.microsoft.com/office/drawing/2014/main" id="{9BCD11A9-22E3-4B97-92A9-D48FA228D52D}"/>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4" name="Rectangle 153">
              <a:extLst>
                <a:ext uri="{FF2B5EF4-FFF2-40B4-BE49-F238E27FC236}">
                  <a16:creationId xmlns:a16="http://schemas.microsoft.com/office/drawing/2014/main" id="{23EFD286-A81A-4491-BF97-3879038387FA}"/>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5" name="Rectangle 154">
              <a:extLst>
                <a:ext uri="{FF2B5EF4-FFF2-40B4-BE49-F238E27FC236}">
                  <a16:creationId xmlns:a16="http://schemas.microsoft.com/office/drawing/2014/main" id="{2FAC1A77-C5BC-4FC5-8131-A5E5784084DE}"/>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6" name="Rectangle 155">
              <a:extLst>
                <a:ext uri="{FF2B5EF4-FFF2-40B4-BE49-F238E27FC236}">
                  <a16:creationId xmlns:a16="http://schemas.microsoft.com/office/drawing/2014/main" id="{8B52088A-C03E-45A1-B572-B6E5278D21DF}"/>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7" name="Rectangle 156">
              <a:extLst>
                <a:ext uri="{FF2B5EF4-FFF2-40B4-BE49-F238E27FC236}">
                  <a16:creationId xmlns:a16="http://schemas.microsoft.com/office/drawing/2014/main" id="{3C4B9F2D-43D6-4970-9676-5DA465E0E365}"/>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8" name="Rectangle 157">
              <a:extLst>
                <a:ext uri="{FF2B5EF4-FFF2-40B4-BE49-F238E27FC236}">
                  <a16:creationId xmlns:a16="http://schemas.microsoft.com/office/drawing/2014/main" id="{E4D13033-C97C-4DE8-9A32-3DE15A2999F3}"/>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9" name="Rectangle 158">
              <a:extLst>
                <a:ext uri="{FF2B5EF4-FFF2-40B4-BE49-F238E27FC236}">
                  <a16:creationId xmlns:a16="http://schemas.microsoft.com/office/drawing/2014/main" id="{29FAE846-B5EE-4EF1-B4BA-A4149B0DE7DB}"/>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09" name="Group 108">
            <a:extLst>
              <a:ext uri="{FF2B5EF4-FFF2-40B4-BE49-F238E27FC236}">
                <a16:creationId xmlns:a16="http://schemas.microsoft.com/office/drawing/2014/main" id="{6037AF96-48DD-4E9F-984A-42D73E6C1C9C}"/>
              </a:ext>
            </a:extLst>
          </p:cNvPr>
          <p:cNvGrpSpPr/>
          <p:nvPr/>
        </p:nvGrpSpPr>
        <p:grpSpPr>
          <a:xfrm rot="10800000" flipH="1">
            <a:off x="5857816" y="4691910"/>
            <a:ext cx="579246" cy="1452845"/>
            <a:chOff x="6156878" y="1263490"/>
            <a:chExt cx="2445840" cy="5564834"/>
          </a:xfrm>
          <a:solidFill>
            <a:schemeClr val="tx1">
              <a:lumMod val="95000"/>
              <a:lumOff val="5000"/>
              <a:alpha val="60000"/>
            </a:schemeClr>
          </a:solidFill>
        </p:grpSpPr>
        <p:sp>
          <p:nvSpPr>
            <p:cNvPr id="110" name="Rectangle 109">
              <a:extLst>
                <a:ext uri="{FF2B5EF4-FFF2-40B4-BE49-F238E27FC236}">
                  <a16:creationId xmlns:a16="http://schemas.microsoft.com/office/drawing/2014/main" id="{D39C4261-2C39-4F97-9D41-31ACB4C19C90}"/>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1" name="Rectangle 110">
              <a:extLst>
                <a:ext uri="{FF2B5EF4-FFF2-40B4-BE49-F238E27FC236}">
                  <a16:creationId xmlns:a16="http://schemas.microsoft.com/office/drawing/2014/main" id="{07BDA8F3-C677-4533-AC2C-407765D68775}"/>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Rectangle 111">
              <a:extLst>
                <a:ext uri="{FF2B5EF4-FFF2-40B4-BE49-F238E27FC236}">
                  <a16:creationId xmlns:a16="http://schemas.microsoft.com/office/drawing/2014/main" id="{0E400D0B-216F-49DD-958C-89B81FB69921}"/>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3" name="Rectangle 112">
              <a:extLst>
                <a:ext uri="{FF2B5EF4-FFF2-40B4-BE49-F238E27FC236}">
                  <a16:creationId xmlns:a16="http://schemas.microsoft.com/office/drawing/2014/main" id="{90B12980-A401-41AD-B987-624581EED6E8}"/>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4" name="Rectangle 113">
              <a:extLst>
                <a:ext uri="{FF2B5EF4-FFF2-40B4-BE49-F238E27FC236}">
                  <a16:creationId xmlns:a16="http://schemas.microsoft.com/office/drawing/2014/main" id="{C967E087-AA75-48FF-90E6-8E6A9B6DAD34}"/>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Rectangle 114">
              <a:extLst>
                <a:ext uri="{FF2B5EF4-FFF2-40B4-BE49-F238E27FC236}">
                  <a16:creationId xmlns:a16="http://schemas.microsoft.com/office/drawing/2014/main" id="{EDB08036-4113-4BAF-9818-C41FF4D9EFB8}"/>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Rectangle 115">
              <a:extLst>
                <a:ext uri="{FF2B5EF4-FFF2-40B4-BE49-F238E27FC236}">
                  <a16:creationId xmlns:a16="http://schemas.microsoft.com/office/drawing/2014/main" id="{0056B1EC-FEAA-40BF-96A2-1442FA193184}"/>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7" name="Rectangle 116">
              <a:extLst>
                <a:ext uri="{FF2B5EF4-FFF2-40B4-BE49-F238E27FC236}">
                  <a16:creationId xmlns:a16="http://schemas.microsoft.com/office/drawing/2014/main" id="{C90C4BDD-25EF-4093-8FD0-60FFBF409DD1}"/>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53977E46-2FA9-4090-9DD2-1C4278DB431B}"/>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Rectangle 118">
              <a:extLst>
                <a:ext uri="{FF2B5EF4-FFF2-40B4-BE49-F238E27FC236}">
                  <a16:creationId xmlns:a16="http://schemas.microsoft.com/office/drawing/2014/main" id="{A54BD11F-F2D7-41EB-95C9-EA7BC7108683}"/>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0" name="Rectangle 119">
              <a:extLst>
                <a:ext uri="{FF2B5EF4-FFF2-40B4-BE49-F238E27FC236}">
                  <a16:creationId xmlns:a16="http://schemas.microsoft.com/office/drawing/2014/main" id="{8CC3B567-C510-4051-BB96-475BAEC04C4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1" name="Rectangle 120">
              <a:extLst>
                <a:ext uri="{FF2B5EF4-FFF2-40B4-BE49-F238E27FC236}">
                  <a16:creationId xmlns:a16="http://schemas.microsoft.com/office/drawing/2014/main" id="{C14EE67B-34E0-405F-AD9E-BC45A09661C7}"/>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2" name="Rectangle 121">
              <a:extLst>
                <a:ext uri="{FF2B5EF4-FFF2-40B4-BE49-F238E27FC236}">
                  <a16:creationId xmlns:a16="http://schemas.microsoft.com/office/drawing/2014/main" id="{C1643848-8DA3-41E2-90C6-EBCAF1BC0639}"/>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3" name="Rectangle 122">
              <a:extLst>
                <a:ext uri="{FF2B5EF4-FFF2-40B4-BE49-F238E27FC236}">
                  <a16:creationId xmlns:a16="http://schemas.microsoft.com/office/drawing/2014/main" id="{5EF24E48-316E-48A4-AAF1-2DE94B3DADD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4" name="Rectangle 123">
              <a:extLst>
                <a:ext uri="{FF2B5EF4-FFF2-40B4-BE49-F238E27FC236}">
                  <a16:creationId xmlns:a16="http://schemas.microsoft.com/office/drawing/2014/main" id="{80E46645-F122-4F54-873F-4C8C6DB81A35}"/>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5" name="Rectangle 124">
              <a:extLst>
                <a:ext uri="{FF2B5EF4-FFF2-40B4-BE49-F238E27FC236}">
                  <a16:creationId xmlns:a16="http://schemas.microsoft.com/office/drawing/2014/main" id="{11E5F1CE-1FFA-4CC7-A160-36EC5BBB96A3}"/>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72" name="Group 71">
            <a:extLst>
              <a:ext uri="{FF2B5EF4-FFF2-40B4-BE49-F238E27FC236}">
                <a16:creationId xmlns:a16="http://schemas.microsoft.com/office/drawing/2014/main" id="{66116391-61C2-44A5-B077-35EC4554CBC2}"/>
              </a:ext>
            </a:extLst>
          </p:cNvPr>
          <p:cNvGrpSpPr/>
          <p:nvPr/>
        </p:nvGrpSpPr>
        <p:grpSpPr>
          <a:xfrm rot="8364552" flipH="1">
            <a:off x="7253142" y="4106665"/>
            <a:ext cx="682952" cy="3167066"/>
            <a:chOff x="10458385" y="595308"/>
            <a:chExt cx="1350499" cy="6262692"/>
          </a:xfrm>
        </p:grpSpPr>
        <p:sp>
          <p:nvSpPr>
            <p:cNvPr id="73" name="Freeform: Shape 72">
              <a:extLst>
                <a:ext uri="{FF2B5EF4-FFF2-40B4-BE49-F238E27FC236}">
                  <a16:creationId xmlns:a16="http://schemas.microsoft.com/office/drawing/2014/main" id="{21D0294F-87A8-48C2-88CF-D7952EE22BE7}"/>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74" name="Straight Connector 73">
              <a:extLst>
                <a:ext uri="{FF2B5EF4-FFF2-40B4-BE49-F238E27FC236}">
                  <a16:creationId xmlns:a16="http://schemas.microsoft.com/office/drawing/2014/main" id="{4167D103-0981-47FB-BA46-043D4D30114D}"/>
                </a:ext>
              </a:extLst>
            </p:cNvPr>
            <p:cNvCxnSpPr>
              <a:endCxn id="73"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69" name="Group 68">
            <a:extLst>
              <a:ext uri="{FF2B5EF4-FFF2-40B4-BE49-F238E27FC236}">
                <a16:creationId xmlns:a16="http://schemas.microsoft.com/office/drawing/2014/main" id="{03F3BB17-5C9C-471A-9E06-33E441AD27D7}"/>
              </a:ext>
            </a:extLst>
          </p:cNvPr>
          <p:cNvGrpSpPr/>
          <p:nvPr/>
        </p:nvGrpSpPr>
        <p:grpSpPr>
          <a:xfrm rot="13430355">
            <a:off x="4793740" y="4440536"/>
            <a:ext cx="595635" cy="2241355"/>
            <a:chOff x="8269148" y="2257243"/>
            <a:chExt cx="1233691" cy="4642338"/>
          </a:xfrm>
          <a:solidFill>
            <a:srgbClr val="3B3838"/>
          </a:solidFill>
        </p:grpSpPr>
        <p:sp>
          <p:nvSpPr>
            <p:cNvPr id="70" name="Freeform: Shape 69">
              <a:extLst>
                <a:ext uri="{FF2B5EF4-FFF2-40B4-BE49-F238E27FC236}">
                  <a16:creationId xmlns:a16="http://schemas.microsoft.com/office/drawing/2014/main" id="{2F9C2180-9D75-470D-B928-A735F65AF027}"/>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Freeform: Shape 70">
              <a:extLst>
                <a:ext uri="{FF2B5EF4-FFF2-40B4-BE49-F238E27FC236}">
                  <a16:creationId xmlns:a16="http://schemas.microsoft.com/office/drawing/2014/main" id="{D3E90254-A3A5-4CC9-BFD2-EA205632873A}"/>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6" name="!!aaa">
            <a:extLst>
              <a:ext uri="{FF2B5EF4-FFF2-40B4-BE49-F238E27FC236}">
                <a16:creationId xmlns:a16="http://schemas.microsoft.com/office/drawing/2014/main" id="{13C998DF-A0F2-4421-8866-DDE07412BD7D}"/>
              </a:ext>
            </a:extLst>
          </p:cNvPr>
          <p:cNvSpPr/>
          <p:nvPr/>
        </p:nvSpPr>
        <p:spPr>
          <a:xfrm rot="10800000">
            <a:off x="11260102" y="6029601"/>
            <a:ext cx="672597" cy="672597"/>
          </a:xfrm>
          <a:prstGeom prst="ellipse">
            <a:avLst/>
          </a:prstGeom>
          <a:noFill/>
          <a:ln w="3810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Rectangle 19">
            <a:extLst>
              <a:ext uri="{FF2B5EF4-FFF2-40B4-BE49-F238E27FC236}">
                <a16:creationId xmlns:a16="http://schemas.microsoft.com/office/drawing/2014/main" id="{84551DE5-C257-44CA-BB6E-1D3F7EB1FDB2}"/>
              </a:ext>
            </a:extLst>
          </p:cNvPr>
          <p:cNvSpPr/>
          <p:nvPr/>
        </p:nvSpPr>
        <p:spPr>
          <a:xfrm rot="8117906">
            <a:off x="5019887" y="2533368"/>
            <a:ext cx="2117575" cy="2017182"/>
          </a:xfrm>
          <a:prstGeom prst="rect">
            <a:avLst/>
          </a:prstGeom>
          <a:solidFill>
            <a:srgbClr val="7F7F7F">
              <a:alpha val="34902"/>
            </a:srgbClr>
          </a:solidFill>
          <a:ln w="38100">
            <a:noFill/>
            <a:prstDash val="dash"/>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Isosceles Triangle 6">
            <a:extLst>
              <a:ext uri="{FF2B5EF4-FFF2-40B4-BE49-F238E27FC236}">
                <a16:creationId xmlns:a16="http://schemas.microsoft.com/office/drawing/2014/main" id="{16183529-835E-48EF-98D3-A47022A44902}"/>
              </a:ext>
            </a:extLst>
          </p:cNvPr>
          <p:cNvSpPr/>
          <p:nvPr/>
        </p:nvSpPr>
        <p:spPr>
          <a:xfrm rot="9209371">
            <a:off x="612543" y="547988"/>
            <a:ext cx="607305" cy="482727"/>
          </a:xfrm>
          <a:prstGeom prst="triangle">
            <a:avLst/>
          </a:prstGeom>
          <a:noFill/>
          <a:ln w="3810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Moon 56">
            <a:extLst>
              <a:ext uri="{FF2B5EF4-FFF2-40B4-BE49-F238E27FC236}">
                <a16:creationId xmlns:a16="http://schemas.microsoft.com/office/drawing/2014/main" id="{E7A16768-0634-4208-9D99-C78474FE0DB3}"/>
              </a:ext>
            </a:extLst>
          </p:cNvPr>
          <p:cNvSpPr/>
          <p:nvPr/>
        </p:nvSpPr>
        <p:spPr>
          <a:xfrm rot="13100699" flipH="1">
            <a:off x="754430" y="-1083912"/>
            <a:ext cx="591321" cy="1023877"/>
          </a:xfrm>
          <a:prstGeom prst="mo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Star: 5 Points 57">
            <a:extLst>
              <a:ext uri="{FF2B5EF4-FFF2-40B4-BE49-F238E27FC236}">
                <a16:creationId xmlns:a16="http://schemas.microsoft.com/office/drawing/2014/main" id="{A89D112A-B07D-479C-A46C-DD90BFBAB28C}"/>
              </a:ext>
            </a:extLst>
          </p:cNvPr>
          <p:cNvSpPr/>
          <p:nvPr/>
        </p:nvSpPr>
        <p:spPr>
          <a:xfrm rot="13925437">
            <a:off x="4433378" y="-247263"/>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Star: 5 Points 58">
            <a:extLst>
              <a:ext uri="{FF2B5EF4-FFF2-40B4-BE49-F238E27FC236}">
                <a16:creationId xmlns:a16="http://schemas.microsoft.com/office/drawing/2014/main" id="{17E20B99-4D9C-4C75-8BA1-84AA61611A60}"/>
              </a:ext>
            </a:extLst>
          </p:cNvPr>
          <p:cNvSpPr/>
          <p:nvPr/>
        </p:nvSpPr>
        <p:spPr>
          <a:xfrm rot="12508180">
            <a:off x="2860075" y="-247262"/>
            <a:ext cx="206698" cy="206698"/>
          </a:xfrm>
          <a:prstGeom prst="star5">
            <a:avLst>
              <a:gd name="adj" fmla="val 19098"/>
              <a:gd name="hf" fmla="val 105146"/>
              <a:gd name="vf" fmla="val 11055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Star: 5 Points 59">
            <a:extLst>
              <a:ext uri="{FF2B5EF4-FFF2-40B4-BE49-F238E27FC236}">
                <a16:creationId xmlns:a16="http://schemas.microsoft.com/office/drawing/2014/main" id="{4795BE87-1CA3-428C-ADA0-EA2D775D89F0}"/>
              </a:ext>
            </a:extLst>
          </p:cNvPr>
          <p:cNvSpPr/>
          <p:nvPr/>
        </p:nvSpPr>
        <p:spPr>
          <a:xfrm rot="14084952">
            <a:off x="2189921" y="-270004"/>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Star: 5 Points 60">
            <a:extLst>
              <a:ext uri="{FF2B5EF4-FFF2-40B4-BE49-F238E27FC236}">
                <a16:creationId xmlns:a16="http://schemas.microsoft.com/office/drawing/2014/main" id="{84FCB66F-53F6-4B46-B3D1-EC24ECC48DE6}"/>
              </a:ext>
            </a:extLst>
          </p:cNvPr>
          <p:cNvSpPr/>
          <p:nvPr/>
        </p:nvSpPr>
        <p:spPr>
          <a:xfrm rot="12006961">
            <a:off x="3822660" y="-247262"/>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Star: 5 Points 61">
            <a:extLst>
              <a:ext uri="{FF2B5EF4-FFF2-40B4-BE49-F238E27FC236}">
                <a16:creationId xmlns:a16="http://schemas.microsoft.com/office/drawing/2014/main" id="{3555715B-D15C-4228-ADF7-20924107519C}"/>
              </a:ext>
            </a:extLst>
          </p:cNvPr>
          <p:cNvSpPr/>
          <p:nvPr/>
        </p:nvSpPr>
        <p:spPr>
          <a:xfrm rot="10532622">
            <a:off x="1808852" y="-268620"/>
            <a:ext cx="206698" cy="206698"/>
          </a:xfrm>
          <a:prstGeom prst="star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khung">
            <a:extLst>
              <a:ext uri="{FF2B5EF4-FFF2-40B4-BE49-F238E27FC236}">
                <a16:creationId xmlns:a16="http://schemas.microsoft.com/office/drawing/2014/main" id="{24B0F566-93EF-4D3A-94C7-AD90EF3D77EE}"/>
              </a:ext>
            </a:extLst>
          </p:cNvPr>
          <p:cNvSpPr/>
          <p:nvPr/>
        </p:nvSpPr>
        <p:spPr>
          <a:xfrm rot="16200000">
            <a:off x="4618548" y="2056789"/>
            <a:ext cx="2909002" cy="2909002"/>
          </a:xfrm>
          <a:prstGeom prst="diamond">
            <a:avLst/>
          </a:prstGeom>
          <a:noFill/>
          <a:ln w="1905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A8C707-AF8C-4419-97E5-B95184755F48}"/>
              </a:ext>
            </a:extLst>
          </p:cNvPr>
          <p:cNvSpPr txBox="1"/>
          <p:nvPr/>
        </p:nvSpPr>
        <p:spPr>
          <a:xfrm>
            <a:off x="4934092" y="2948796"/>
            <a:ext cx="2225523" cy="1124988"/>
          </a:xfrm>
          <a:prstGeom prst="rect">
            <a:avLst/>
          </a:prstGeom>
          <a:noFill/>
        </p:spPr>
        <p:txBody>
          <a:bodyPr wrap="square">
            <a:spAutoFit/>
          </a:bodyPr>
          <a:lstStyle/>
          <a:p>
            <a:pPr marL="0" lvl="1" algn="ctr" fontAlgn="base">
              <a:lnSpc>
                <a:spcPct val="150000"/>
              </a:lnSpc>
              <a:spcBef>
                <a:spcPts val="600"/>
              </a:spcBef>
              <a:spcAft>
                <a:spcPts val="600"/>
              </a:spcAft>
              <a:buClr>
                <a:srgbClr val="000000"/>
              </a:buClr>
            </a:pP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Quan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điểm</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chỉ</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đạo</a:t>
            </a:r>
            <a:endPar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3FF67A0F-A7C8-4F90-BF62-E366FEAB87E7}"/>
              </a:ext>
            </a:extLst>
          </p:cNvPr>
          <p:cNvSpPr txBox="1"/>
          <p:nvPr/>
        </p:nvSpPr>
        <p:spPr>
          <a:xfrm>
            <a:off x="277530" y="1510813"/>
            <a:ext cx="3846441" cy="3816429"/>
          </a:xfrm>
          <a:prstGeom prst="rect">
            <a:avLst/>
          </a:prstGeom>
          <a:noFill/>
        </p:spPr>
        <p:txBody>
          <a:bodyPr wrap="square" rtlCol="0">
            <a:spAutoFit/>
          </a:bodyPr>
          <a:lstStyle/>
          <a:p>
            <a:pPr marL="285750" indent="-285750" algn="just">
              <a:lnSpc>
                <a:spcPct val="150000"/>
              </a:lnSpc>
              <a:spcBef>
                <a:spcPts val="600"/>
              </a:spcBef>
              <a:spcAft>
                <a:spcPts val="600"/>
              </a:spcAft>
              <a:buFont typeface="Arial" panose="020B0604020202020204" pitchFamily="34" charset="0"/>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Phát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triển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từ</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tư</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tưởng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Hồ</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tịch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p>
          <a:p>
            <a:pPr marL="285750" indent="-285750" algn="just">
              <a:lnSpc>
                <a:spcPct val="150000"/>
              </a:lnSpc>
              <a:spcBef>
                <a:spcPts val="600"/>
              </a:spcBef>
              <a:spcAft>
                <a:spcPts val="600"/>
              </a:spcAft>
              <a:buFont typeface="Arial" panose="020B0604020202020204" pitchFamily="34" charset="0"/>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lần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thứ</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XIII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xác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định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5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quan</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điểm</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chỉ</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đạo</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p>
          <a:p>
            <a:pPr lvl="1" algn="just">
              <a:spcBef>
                <a:spcPts val="600"/>
              </a:spcBef>
              <a:spcAft>
                <a:spcPts val="600"/>
              </a:spcAft>
            </a:pP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Kết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sức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tộc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sức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thời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endPar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lvl="1" algn="just">
              <a:spcBef>
                <a:spcPts val="600"/>
              </a:spcBef>
              <a:spcAft>
                <a:spcPts val="600"/>
              </a:spcAft>
            </a:pP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động</a:t>
            </a:r>
            <a:endParaRPr lang="en-US" sz="1400">
              <a:solidFill>
                <a:schemeClr val="bg1"/>
              </a:solidFill>
              <a:latin typeface="Tahoma" panose="020B0604030504040204" pitchFamily="34" charset="0"/>
              <a:ea typeface="Tahoma" panose="020B0604030504040204" pitchFamily="34" charset="0"/>
              <a:cs typeface="Tahoma" panose="020B0604030504040204" pitchFamily="34" charset="0"/>
            </a:endParaRPr>
          </a:p>
          <a:p>
            <a:pPr lvl="1" algn="just">
              <a:spcBef>
                <a:spcPts val="600"/>
              </a:spcBef>
              <a:spcAft>
                <a:spcPts val="600"/>
              </a:spcAft>
            </a:pP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ích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nhập</a:t>
            </a:r>
            <a:endParaRPr lang="en-US" sz="1400">
              <a:solidFill>
                <a:schemeClr val="bg1"/>
              </a:solidFill>
              <a:latin typeface="Tahoma" panose="020B0604030504040204" pitchFamily="34" charset="0"/>
              <a:ea typeface="Tahoma" panose="020B0604030504040204" pitchFamily="34" charset="0"/>
              <a:cs typeface="Tahoma" panose="020B0604030504040204" pitchFamily="34" charset="0"/>
            </a:endParaRPr>
          </a:p>
          <a:p>
            <a:pPr lvl="1" algn="just">
              <a:spcBef>
                <a:spcPts val="600"/>
              </a:spcBef>
              <a:spcAft>
                <a:spcPts val="600"/>
              </a:spcAft>
            </a:pP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âng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cao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quả</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endParaRPr lang="en-US" sz="1400">
              <a:solidFill>
                <a:schemeClr val="bg1"/>
              </a:solidFill>
              <a:latin typeface="Tahoma" panose="020B0604030504040204" pitchFamily="34" charset="0"/>
              <a:ea typeface="Tahoma" panose="020B0604030504040204" pitchFamily="34" charset="0"/>
              <a:cs typeface="Tahoma" panose="020B0604030504040204" pitchFamily="34" charset="0"/>
            </a:endParaRPr>
          </a:p>
          <a:p>
            <a:pPr lvl="1" algn="just">
              <a:spcBef>
                <a:spcPts val="600"/>
              </a:spcBef>
              <a:spcAft>
                <a:spcPts val="600"/>
              </a:spcAft>
            </a:pP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P</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hát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huy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lực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tranh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lực</a:t>
            </a:r>
            <a:endPar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54E6146E-E6E8-44C8-A454-E93C487D1F60}"/>
              </a:ext>
            </a:extLst>
          </p:cNvPr>
          <p:cNvSpPr txBox="1"/>
          <p:nvPr/>
        </p:nvSpPr>
        <p:spPr>
          <a:xfrm>
            <a:off x="7821426" y="1655880"/>
            <a:ext cx="3856314" cy="3499356"/>
          </a:xfrm>
          <a:prstGeom prst="rect">
            <a:avLst/>
          </a:prstGeom>
          <a:noFill/>
        </p:spPr>
        <p:txBody>
          <a:bodyPr wrap="square" rtlCol="0">
            <a:spAutoFit/>
          </a:bodyPr>
          <a:lstStyle/>
          <a:p>
            <a:pPr marL="285750" indent="-285750" algn="just">
              <a:lnSpc>
                <a:spcPct val="200000"/>
              </a:lnSpc>
              <a:spcBef>
                <a:spcPts val="600"/>
              </a:spcBef>
              <a:spcAft>
                <a:spcPts val="600"/>
              </a:spcAft>
              <a:buFont typeface="Arial" panose="020B0604020202020204" pitchFamily="34" charset="0"/>
              <a:buChar char="•"/>
            </a:pP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Quan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điểm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chỉ</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phù</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điều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nhiên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xã</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p>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Đẩy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dung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chiến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lược</a:t>
            </a:r>
            <a:endParaRPr lang="en-US" sz="14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ận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dụng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nguồn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X</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ây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dựng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chính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sách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khéo</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léo</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chính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trị</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lẫn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8" name="!!kkkkk">
            <a:extLst>
              <a:ext uri="{FF2B5EF4-FFF2-40B4-BE49-F238E27FC236}">
                <a16:creationId xmlns:a16="http://schemas.microsoft.com/office/drawing/2014/main" id="{BA797CDC-008B-4AFF-8700-E3F0A2F8A80F}"/>
              </a:ext>
            </a:extLst>
          </p:cNvPr>
          <p:cNvSpPr/>
          <p:nvPr/>
        </p:nvSpPr>
        <p:spPr>
          <a:xfrm>
            <a:off x="259301" y="1099875"/>
            <a:ext cx="4072643" cy="4600802"/>
          </a:xfrm>
          <a:prstGeom prst="rect">
            <a:avLst/>
          </a:prstGeom>
          <a:noFill/>
          <a:ln w="57150">
            <a:solidFill>
              <a:srgbClr val="2F5597"/>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2BAF074D-42F9-417C-96FF-4AB5D66610CD}"/>
              </a:ext>
            </a:extLst>
          </p:cNvPr>
          <p:cNvSpPr/>
          <p:nvPr/>
        </p:nvSpPr>
        <p:spPr>
          <a:xfrm>
            <a:off x="7783660" y="1107846"/>
            <a:ext cx="4072643" cy="4685758"/>
          </a:xfrm>
          <a:prstGeom prst="rect">
            <a:avLst/>
          </a:prstGeom>
          <a:noFill/>
          <a:ln w="57150">
            <a:solidFill>
              <a:srgbClr val="59595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75" name="Group 74">
            <a:extLst>
              <a:ext uri="{FF2B5EF4-FFF2-40B4-BE49-F238E27FC236}">
                <a16:creationId xmlns:a16="http://schemas.microsoft.com/office/drawing/2014/main" id="{D0F41974-4B26-487C-800D-AC02DCEE15F4}"/>
              </a:ext>
            </a:extLst>
          </p:cNvPr>
          <p:cNvGrpSpPr/>
          <p:nvPr/>
        </p:nvGrpSpPr>
        <p:grpSpPr>
          <a:xfrm rot="13586241" flipH="1">
            <a:off x="4745107" y="4167834"/>
            <a:ext cx="532145" cy="704801"/>
            <a:chOff x="6156878" y="1263490"/>
            <a:chExt cx="2445840" cy="5564834"/>
          </a:xfrm>
          <a:solidFill>
            <a:schemeClr val="tx1">
              <a:lumMod val="65000"/>
              <a:lumOff val="35000"/>
              <a:alpha val="60000"/>
            </a:schemeClr>
          </a:solidFill>
        </p:grpSpPr>
        <p:sp>
          <p:nvSpPr>
            <p:cNvPr id="76" name="Rectangle 75">
              <a:extLst>
                <a:ext uri="{FF2B5EF4-FFF2-40B4-BE49-F238E27FC236}">
                  <a16:creationId xmlns:a16="http://schemas.microsoft.com/office/drawing/2014/main" id="{9DDE6D7B-EF11-4317-A6E7-83185004ECDB}"/>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Rectangle 76">
              <a:extLst>
                <a:ext uri="{FF2B5EF4-FFF2-40B4-BE49-F238E27FC236}">
                  <a16:creationId xmlns:a16="http://schemas.microsoft.com/office/drawing/2014/main" id="{164E3699-036C-4C12-B7B7-AD3C527F405B}"/>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Rectangle 77">
              <a:extLst>
                <a:ext uri="{FF2B5EF4-FFF2-40B4-BE49-F238E27FC236}">
                  <a16:creationId xmlns:a16="http://schemas.microsoft.com/office/drawing/2014/main" id="{81BBD318-7EAE-47F7-83AD-51BF1659B211}"/>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78">
              <a:extLst>
                <a:ext uri="{FF2B5EF4-FFF2-40B4-BE49-F238E27FC236}">
                  <a16:creationId xmlns:a16="http://schemas.microsoft.com/office/drawing/2014/main" id="{E6B069C7-043B-4C4B-8168-4B3EDF8298D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Rectangle 79">
              <a:extLst>
                <a:ext uri="{FF2B5EF4-FFF2-40B4-BE49-F238E27FC236}">
                  <a16:creationId xmlns:a16="http://schemas.microsoft.com/office/drawing/2014/main" id="{57B392BE-D01B-4660-A80D-810DDCFCBDB7}"/>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5E164118-42D5-45DA-BC7E-27026B10C950}"/>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BBCAAB2B-9D17-4705-B700-66269DF4D9F0}"/>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DDA06151-B4B1-401D-B34B-F276F5B3B8F9}"/>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592EF847-FC29-49CA-9C0E-8D9B423EB7C0}"/>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84">
              <a:extLst>
                <a:ext uri="{FF2B5EF4-FFF2-40B4-BE49-F238E27FC236}">
                  <a16:creationId xmlns:a16="http://schemas.microsoft.com/office/drawing/2014/main" id="{29E87DAE-7C2B-46A1-BAB2-D1D7AB9D11EA}"/>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Rectangle 85">
              <a:extLst>
                <a:ext uri="{FF2B5EF4-FFF2-40B4-BE49-F238E27FC236}">
                  <a16:creationId xmlns:a16="http://schemas.microsoft.com/office/drawing/2014/main" id="{0E23D669-23FD-472E-A3FB-5F3086BB72AB}"/>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A3D4DFF3-51EB-4127-B1C9-16DD544BC818}"/>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Rectangle 87">
              <a:extLst>
                <a:ext uri="{FF2B5EF4-FFF2-40B4-BE49-F238E27FC236}">
                  <a16:creationId xmlns:a16="http://schemas.microsoft.com/office/drawing/2014/main" id="{FA1F48C0-E92B-422B-B767-F51670805204}"/>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Rectangle 88">
              <a:extLst>
                <a:ext uri="{FF2B5EF4-FFF2-40B4-BE49-F238E27FC236}">
                  <a16:creationId xmlns:a16="http://schemas.microsoft.com/office/drawing/2014/main" id="{062A5FA9-2685-46BA-841B-32575944C3D6}"/>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20650837-DBBF-45A4-BAD1-0F3C44CEAF95}"/>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1" name="Rectangle 90">
              <a:extLst>
                <a:ext uri="{FF2B5EF4-FFF2-40B4-BE49-F238E27FC236}">
                  <a16:creationId xmlns:a16="http://schemas.microsoft.com/office/drawing/2014/main" id="{5B0F5CBD-8A1B-4063-B73B-3D44A272E49D}"/>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166" name="Straight Connector 165">
            <a:extLst>
              <a:ext uri="{FF2B5EF4-FFF2-40B4-BE49-F238E27FC236}">
                <a16:creationId xmlns:a16="http://schemas.microsoft.com/office/drawing/2014/main" id="{B369659C-5925-4420-A529-F7DB87CCE30D}"/>
              </a:ext>
            </a:extLst>
          </p:cNvPr>
          <p:cNvCxnSpPr>
            <a:cxnSpLocks/>
          </p:cNvCxnSpPr>
          <p:nvPr/>
        </p:nvCxnSpPr>
        <p:spPr>
          <a:xfrm>
            <a:off x="3236050" y="-4884055"/>
            <a:ext cx="0" cy="4837471"/>
          </a:xfrm>
          <a:prstGeom prst="line">
            <a:avLst/>
          </a:prstGeom>
          <a:ln w="5715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787B6D53-ABC0-43DC-8707-6FB45F4FF311}"/>
              </a:ext>
            </a:extLst>
          </p:cNvPr>
          <p:cNvCxnSpPr>
            <a:cxnSpLocks/>
          </p:cNvCxnSpPr>
          <p:nvPr/>
        </p:nvCxnSpPr>
        <p:spPr>
          <a:xfrm>
            <a:off x="6096000" y="6858000"/>
            <a:ext cx="0" cy="4837471"/>
          </a:xfrm>
          <a:prstGeom prst="line">
            <a:avLst/>
          </a:prstGeom>
          <a:ln w="5715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CD98C70A-3CFE-4839-B273-DCCC8456C4B2}"/>
              </a:ext>
            </a:extLst>
          </p:cNvPr>
          <p:cNvCxnSpPr>
            <a:cxnSpLocks/>
          </p:cNvCxnSpPr>
          <p:nvPr/>
        </p:nvCxnSpPr>
        <p:spPr>
          <a:xfrm>
            <a:off x="9047570" y="-4891675"/>
            <a:ext cx="0" cy="4837471"/>
          </a:xfrm>
          <a:prstGeom prst="line">
            <a:avLst/>
          </a:prstGeom>
          <a:ln w="57150">
            <a:solidFill>
              <a:schemeClr val="bg1"/>
            </a:solidFill>
            <a:prstDash val="sysDash"/>
          </a:ln>
        </p:spPr>
        <p:style>
          <a:lnRef idx="1">
            <a:schemeClr val="accent1"/>
          </a:lnRef>
          <a:fillRef idx="0">
            <a:schemeClr val="accent1"/>
          </a:fillRef>
          <a:effectRef idx="0">
            <a:schemeClr val="accent1"/>
          </a:effectRef>
          <a:fontRef idx="minor">
            <a:schemeClr val="tx1"/>
          </a:fontRef>
        </p:style>
      </p:cxnSp>
      <p:pic>
        <p:nvPicPr>
          <p:cNvPr id="185" name="Picture 184">
            <a:extLst>
              <a:ext uri="{FF2B5EF4-FFF2-40B4-BE49-F238E27FC236}">
                <a16:creationId xmlns:a16="http://schemas.microsoft.com/office/drawing/2014/main" id="{4054E71B-0FCC-4BF6-94E2-507193C4C94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rot="7604733">
            <a:off x="318101" y="-1050363"/>
            <a:ext cx="979606" cy="979606"/>
          </a:xfrm>
          <a:prstGeom prst="rect">
            <a:avLst/>
          </a:prstGeom>
        </p:spPr>
      </p:pic>
      <p:pic>
        <p:nvPicPr>
          <p:cNvPr id="186" name="Picture 185">
            <a:extLst>
              <a:ext uri="{FF2B5EF4-FFF2-40B4-BE49-F238E27FC236}">
                <a16:creationId xmlns:a16="http://schemas.microsoft.com/office/drawing/2014/main" id="{4983AFBE-DCFA-4EF6-A50C-204E0FB6753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rot="3139799">
            <a:off x="1436760" y="-529115"/>
            <a:ext cx="591062" cy="591062"/>
          </a:xfrm>
          <a:prstGeom prst="rect">
            <a:avLst/>
          </a:prstGeom>
        </p:spPr>
      </p:pic>
      <p:pic>
        <p:nvPicPr>
          <p:cNvPr id="187" name="Picture 186">
            <a:extLst>
              <a:ext uri="{FF2B5EF4-FFF2-40B4-BE49-F238E27FC236}">
                <a16:creationId xmlns:a16="http://schemas.microsoft.com/office/drawing/2014/main" id="{66675CDD-66EF-4C7F-B001-AB8EC2A97AE3}"/>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rot="3595972" flipV="1">
            <a:off x="2272140" y="-804869"/>
            <a:ext cx="818568" cy="818568"/>
          </a:xfrm>
          <a:prstGeom prst="rect">
            <a:avLst/>
          </a:prstGeom>
        </p:spPr>
      </p:pic>
      <p:pic>
        <p:nvPicPr>
          <p:cNvPr id="188" name="Picture 187">
            <a:extLst>
              <a:ext uri="{FF2B5EF4-FFF2-40B4-BE49-F238E27FC236}">
                <a16:creationId xmlns:a16="http://schemas.microsoft.com/office/drawing/2014/main" id="{2B2AC030-0A2D-44FD-A7A5-A30E0E2EC2F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rot="7604733">
            <a:off x="3095532" y="-900455"/>
            <a:ext cx="979606" cy="979606"/>
          </a:xfrm>
          <a:prstGeom prst="rect">
            <a:avLst/>
          </a:prstGeom>
        </p:spPr>
      </p:pic>
      <p:pic>
        <p:nvPicPr>
          <p:cNvPr id="189" name="Picture 188">
            <a:extLst>
              <a:ext uri="{FF2B5EF4-FFF2-40B4-BE49-F238E27FC236}">
                <a16:creationId xmlns:a16="http://schemas.microsoft.com/office/drawing/2014/main" id="{C1BE8374-E564-489C-8601-4BF6314F9465}"/>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rot="3139799">
            <a:off x="4214421" y="-597286"/>
            <a:ext cx="591062" cy="591062"/>
          </a:xfrm>
          <a:prstGeom prst="rect">
            <a:avLst/>
          </a:prstGeom>
        </p:spPr>
      </p:pic>
      <p:pic>
        <p:nvPicPr>
          <p:cNvPr id="190" name="Picture 189">
            <a:extLst>
              <a:ext uri="{FF2B5EF4-FFF2-40B4-BE49-F238E27FC236}">
                <a16:creationId xmlns:a16="http://schemas.microsoft.com/office/drawing/2014/main" id="{17D1A0E3-9882-456D-8F2F-476FC385C5E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rot="13995267" flipH="1">
            <a:off x="7755100" y="-941831"/>
            <a:ext cx="979606" cy="979606"/>
          </a:xfrm>
          <a:prstGeom prst="rect">
            <a:avLst/>
          </a:prstGeom>
        </p:spPr>
      </p:pic>
      <p:pic>
        <p:nvPicPr>
          <p:cNvPr id="191" name="Picture 190">
            <a:extLst>
              <a:ext uri="{FF2B5EF4-FFF2-40B4-BE49-F238E27FC236}">
                <a16:creationId xmlns:a16="http://schemas.microsoft.com/office/drawing/2014/main" id="{548C3B78-D7F8-4991-8BFE-8DB796C3056C}"/>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rot="18460201" flipH="1">
            <a:off x="8910391" y="-538217"/>
            <a:ext cx="591062" cy="591062"/>
          </a:xfrm>
          <a:prstGeom prst="rect">
            <a:avLst/>
          </a:prstGeom>
        </p:spPr>
      </p:pic>
      <p:pic>
        <p:nvPicPr>
          <p:cNvPr id="192" name="Picture 191">
            <a:extLst>
              <a:ext uri="{FF2B5EF4-FFF2-40B4-BE49-F238E27FC236}">
                <a16:creationId xmlns:a16="http://schemas.microsoft.com/office/drawing/2014/main" id="{45BB2C47-C3A3-49D1-B009-C53E85681C29}"/>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rot="18004028" flipH="1" flipV="1">
            <a:off x="9699995" y="-807789"/>
            <a:ext cx="818568" cy="818568"/>
          </a:xfrm>
          <a:prstGeom prst="rect">
            <a:avLst/>
          </a:prstGeom>
        </p:spPr>
      </p:pic>
      <p:pic>
        <p:nvPicPr>
          <p:cNvPr id="193" name="Picture 192">
            <a:extLst>
              <a:ext uri="{FF2B5EF4-FFF2-40B4-BE49-F238E27FC236}">
                <a16:creationId xmlns:a16="http://schemas.microsoft.com/office/drawing/2014/main" id="{F2BE46C9-8472-4863-AA3E-30433574323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rot="13995267" flipH="1">
            <a:off x="10529898" y="-887306"/>
            <a:ext cx="979606" cy="979606"/>
          </a:xfrm>
          <a:prstGeom prst="rect">
            <a:avLst/>
          </a:prstGeom>
        </p:spPr>
      </p:pic>
      <p:pic>
        <p:nvPicPr>
          <p:cNvPr id="194" name="Picture 193">
            <a:extLst>
              <a:ext uri="{FF2B5EF4-FFF2-40B4-BE49-F238E27FC236}">
                <a16:creationId xmlns:a16="http://schemas.microsoft.com/office/drawing/2014/main" id="{B812CC2E-8383-46CB-BA70-13139516D916}"/>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rot="18460201" flipH="1">
            <a:off x="11508902" y="-557033"/>
            <a:ext cx="591062" cy="591062"/>
          </a:xfrm>
          <a:prstGeom prst="rect">
            <a:avLst/>
          </a:prstGeom>
        </p:spPr>
      </p:pic>
      <p:sp>
        <p:nvSpPr>
          <p:cNvPr id="169" name="!!vbn">
            <a:extLst>
              <a:ext uri="{FF2B5EF4-FFF2-40B4-BE49-F238E27FC236}">
                <a16:creationId xmlns:a16="http://schemas.microsoft.com/office/drawing/2014/main" id="{E58ABBEF-0538-4BC9-AFF0-438FA0D2525C}"/>
              </a:ext>
            </a:extLst>
          </p:cNvPr>
          <p:cNvSpPr/>
          <p:nvPr/>
        </p:nvSpPr>
        <p:spPr>
          <a:xfrm rot="10800000">
            <a:off x="6270902" y="16246360"/>
            <a:ext cx="2410129" cy="4510147"/>
          </a:xfrm>
          <a:prstGeom prst="rect">
            <a:avLst/>
          </a:prstGeom>
          <a:noFill/>
          <a:ln w="762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0" name="!!vvv">
            <a:extLst>
              <a:ext uri="{FF2B5EF4-FFF2-40B4-BE49-F238E27FC236}">
                <a16:creationId xmlns:a16="http://schemas.microsoft.com/office/drawing/2014/main" id="{32608CBD-19C0-42B4-8C1A-8FFD41672681}"/>
              </a:ext>
            </a:extLst>
          </p:cNvPr>
          <p:cNvSpPr/>
          <p:nvPr/>
        </p:nvSpPr>
        <p:spPr>
          <a:xfrm rot="5400000">
            <a:off x="-507846" y="8182213"/>
            <a:ext cx="4510148" cy="2400404"/>
          </a:xfrm>
          <a:prstGeom prst="rect">
            <a:avLst/>
          </a:prstGeom>
          <a:noFill/>
          <a:ln w="762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1" name="!!sdes">
            <a:extLst>
              <a:ext uri="{FF2B5EF4-FFF2-40B4-BE49-F238E27FC236}">
                <a16:creationId xmlns:a16="http://schemas.microsoft.com/office/drawing/2014/main" id="{CD8E3108-2DC7-461D-BF23-087FF52602D5}"/>
              </a:ext>
            </a:extLst>
          </p:cNvPr>
          <p:cNvSpPr/>
          <p:nvPr/>
        </p:nvSpPr>
        <p:spPr>
          <a:xfrm rot="5400000">
            <a:off x="2136613" y="12791084"/>
            <a:ext cx="4510148" cy="2400404"/>
          </a:xfrm>
          <a:prstGeom prst="rect">
            <a:avLst/>
          </a:prstGeom>
          <a:noFill/>
          <a:ln w="762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2" name="!!sdfe">
            <a:extLst>
              <a:ext uri="{FF2B5EF4-FFF2-40B4-BE49-F238E27FC236}">
                <a16:creationId xmlns:a16="http://schemas.microsoft.com/office/drawing/2014/main" id="{EA01F656-1694-44BC-AE37-E0A268BEA33D}"/>
              </a:ext>
            </a:extLst>
          </p:cNvPr>
          <p:cNvSpPr/>
          <p:nvPr/>
        </p:nvSpPr>
        <p:spPr>
          <a:xfrm>
            <a:off x="9047570" y="20756507"/>
            <a:ext cx="2397489" cy="4503593"/>
          </a:xfrm>
          <a:prstGeom prst="rect">
            <a:avLst/>
          </a:prstGeom>
          <a:noFill/>
          <a:ln w="762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1" name="Arrow: Chevron 180">
            <a:extLst>
              <a:ext uri="{FF2B5EF4-FFF2-40B4-BE49-F238E27FC236}">
                <a16:creationId xmlns:a16="http://schemas.microsoft.com/office/drawing/2014/main" id="{0F42F6A6-30F4-4AD4-A98A-B4D23DF66073}"/>
              </a:ext>
            </a:extLst>
          </p:cNvPr>
          <p:cNvSpPr/>
          <p:nvPr/>
        </p:nvSpPr>
        <p:spPr>
          <a:xfrm rot="5400000" flipH="1">
            <a:off x="956998" y="9869441"/>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82" name="Arrow: Chevron 181">
            <a:extLst>
              <a:ext uri="{FF2B5EF4-FFF2-40B4-BE49-F238E27FC236}">
                <a16:creationId xmlns:a16="http://schemas.microsoft.com/office/drawing/2014/main" id="{36A531BA-3FC5-493A-85EC-211D5D8C1D3F}"/>
              </a:ext>
            </a:extLst>
          </p:cNvPr>
          <p:cNvSpPr/>
          <p:nvPr/>
        </p:nvSpPr>
        <p:spPr>
          <a:xfrm rot="5400000" flipH="1">
            <a:off x="4107240" y="15312039"/>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83" name="Arrow: Chevron 182">
            <a:extLst>
              <a:ext uri="{FF2B5EF4-FFF2-40B4-BE49-F238E27FC236}">
                <a16:creationId xmlns:a16="http://schemas.microsoft.com/office/drawing/2014/main" id="{58AA82E2-75B0-4AE1-B3AA-179ED2930A76}"/>
              </a:ext>
            </a:extLst>
          </p:cNvPr>
          <p:cNvSpPr/>
          <p:nvPr/>
        </p:nvSpPr>
        <p:spPr>
          <a:xfrm rot="5400000" flipH="1">
            <a:off x="6970640" y="10050481"/>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84" name="Arrow: Chevron 183">
            <a:extLst>
              <a:ext uri="{FF2B5EF4-FFF2-40B4-BE49-F238E27FC236}">
                <a16:creationId xmlns:a16="http://schemas.microsoft.com/office/drawing/2014/main" id="{AF9E5D8D-5E87-46E1-AEA6-AA0FABF7C2FC}"/>
              </a:ext>
            </a:extLst>
          </p:cNvPr>
          <p:cNvSpPr/>
          <p:nvPr/>
        </p:nvSpPr>
        <p:spPr>
          <a:xfrm rot="5400000" flipH="1">
            <a:off x="5924383" y="11711674"/>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95" name="Arrow: Chevron 194">
            <a:extLst>
              <a:ext uri="{FF2B5EF4-FFF2-40B4-BE49-F238E27FC236}">
                <a16:creationId xmlns:a16="http://schemas.microsoft.com/office/drawing/2014/main" id="{016F34C1-A74B-4BFD-A5C9-BE1239F0BC7F}"/>
              </a:ext>
            </a:extLst>
          </p:cNvPr>
          <p:cNvSpPr/>
          <p:nvPr/>
        </p:nvSpPr>
        <p:spPr>
          <a:xfrm rot="5400000" flipH="1">
            <a:off x="3398101" y="7058049"/>
            <a:ext cx="1010560"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96" name="Arrow: Chevron 195">
            <a:extLst>
              <a:ext uri="{FF2B5EF4-FFF2-40B4-BE49-F238E27FC236}">
                <a16:creationId xmlns:a16="http://schemas.microsoft.com/office/drawing/2014/main" id="{8137BC06-F542-467E-868D-9A151E5EAEA2}"/>
              </a:ext>
            </a:extLst>
          </p:cNvPr>
          <p:cNvSpPr/>
          <p:nvPr/>
        </p:nvSpPr>
        <p:spPr>
          <a:xfrm rot="5400000" flipH="1">
            <a:off x="8709877" y="13629636"/>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97" name="Arrow: Chevron 196">
            <a:extLst>
              <a:ext uri="{FF2B5EF4-FFF2-40B4-BE49-F238E27FC236}">
                <a16:creationId xmlns:a16="http://schemas.microsoft.com/office/drawing/2014/main" id="{BDD4D71C-C1E6-44DC-A9FD-923AE4CEBFD1}"/>
              </a:ext>
            </a:extLst>
          </p:cNvPr>
          <p:cNvSpPr/>
          <p:nvPr/>
        </p:nvSpPr>
        <p:spPr>
          <a:xfrm rot="5400000" flipH="1">
            <a:off x="9178002" y="8119771"/>
            <a:ext cx="1032456"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98" name="Arrow: Chevron 197">
            <a:extLst>
              <a:ext uri="{FF2B5EF4-FFF2-40B4-BE49-F238E27FC236}">
                <a16:creationId xmlns:a16="http://schemas.microsoft.com/office/drawing/2014/main" id="{6FBB1AEF-EADD-4187-BDDE-62077A2EAA6D}"/>
              </a:ext>
            </a:extLst>
          </p:cNvPr>
          <p:cNvSpPr/>
          <p:nvPr/>
        </p:nvSpPr>
        <p:spPr>
          <a:xfrm rot="5400000" flipH="1">
            <a:off x="10853609" y="11679229"/>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29363740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aa">
            <a:extLst>
              <a:ext uri="{FF2B5EF4-FFF2-40B4-BE49-F238E27FC236}">
                <a16:creationId xmlns:a16="http://schemas.microsoft.com/office/drawing/2014/main" id="{13C998DF-A0F2-4421-8866-DDE07412BD7D}"/>
              </a:ext>
            </a:extLst>
          </p:cNvPr>
          <p:cNvSpPr/>
          <p:nvPr/>
        </p:nvSpPr>
        <p:spPr>
          <a:xfrm rot="10800000">
            <a:off x="5166897" y="377743"/>
            <a:ext cx="922730" cy="922730"/>
          </a:xfrm>
          <a:prstGeom prst="ellipse">
            <a:avLst/>
          </a:prstGeom>
          <a:noFill/>
          <a:ln w="3810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vbn">
            <a:extLst>
              <a:ext uri="{FF2B5EF4-FFF2-40B4-BE49-F238E27FC236}">
                <a16:creationId xmlns:a16="http://schemas.microsoft.com/office/drawing/2014/main" id="{84551DE5-C257-44CA-BB6E-1D3F7EB1FDB2}"/>
              </a:ext>
            </a:extLst>
          </p:cNvPr>
          <p:cNvSpPr/>
          <p:nvPr/>
        </p:nvSpPr>
        <p:spPr>
          <a:xfrm rot="10800000">
            <a:off x="6350953" y="1841688"/>
            <a:ext cx="2410129" cy="4510147"/>
          </a:xfrm>
          <a:prstGeom prst="rect">
            <a:avLst/>
          </a:prstGeom>
          <a:noFill/>
          <a:ln w="762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Isosceles Triangle 6">
            <a:extLst>
              <a:ext uri="{FF2B5EF4-FFF2-40B4-BE49-F238E27FC236}">
                <a16:creationId xmlns:a16="http://schemas.microsoft.com/office/drawing/2014/main" id="{16183529-835E-48EF-98D3-A47022A44902}"/>
              </a:ext>
            </a:extLst>
          </p:cNvPr>
          <p:cNvSpPr/>
          <p:nvPr/>
        </p:nvSpPr>
        <p:spPr>
          <a:xfrm rot="3743733">
            <a:off x="6554518" y="473020"/>
            <a:ext cx="607305" cy="482727"/>
          </a:xfrm>
          <a:prstGeom prst="triangle">
            <a:avLst/>
          </a:prstGeom>
          <a:noFill/>
          <a:ln w="3810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8" name="!!vvv">
            <a:extLst>
              <a:ext uri="{FF2B5EF4-FFF2-40B4-BE49-F238E27FC236}">
                <a16:creationId xmlns:a16="http://schemas.microsoft.com/office/drawing/2014/main" id="{BA797CDC-008B-4AFF-8700-E3F0A2F8A80F}"/>
              </a:ext>
            </a:extLst>
          </p:cNvPr>
          <p:cNvSpPr/>
          <p:nvPr/>
        </p:nvSpPr>
        <p:spPr>
          <a:xfrm rot="5400000">
            <a:off x="-538157" y="2896559"/>
            <a:ext cx="4510148" cy="2400404"/>
          </a:xfrm>
          <a:prstGeom prst="rect">
            <a:avLst/>
          </a:prstGeom>
          <a:noFill/>
          <a:ln w="762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sdes">
            <a:extLst>
              <a:ext uri="{FF2B5EF4-FFF2-40B4-BE49-F238E27FC236}">
                <a16:creationId xmlns:a16="http://schemas.microsoft.com/office/drawing/2014/main" id="{2BAF074D-42F9-417C-96FF-4AB5D66610CD}"/>
              </a:ext>
            </a:extLst>
          </p:cNvPr>
          <p:cNvSpPr/>
          <p:nvPr/>
        </p:nvSpPr>
        <p:spPr>
          <a:xfrm rot="5400000">
            <a:off x="2378962" y="2896559"/>
            <a:ext cx="4510148" cy="2400404"/>
          </a:xfrm>
          <a:prstGeom prst="rect">
            <a:avLst/>
          </a:prstGeom>
          <a:noFill/>
          <a:ln w="762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6" name="!!sdfe">
            <a:extLst>
              <a:ext uri="{FF2B5EF4-FFF2-40B4-BE49-F238E27FC236}">
                <a16:creationId xmlns:a16="http://schemas.microsoft.com/office/drawing/2014/main" id="{7A592182-E1C3-4089-B4B4-F3CA5177DE78}"/>
              </a:ext>
            </a:extLst>
          </p:cNvPr>
          <p:cNvSpPr/>
          <p:nvPr/>
        </p:nvSpPr>
        <p:spPr>
          <a:xfrm>
            <a:off x="9277797" y="1844965"/>
            <a:ext cx="2397489" cy="4503593"/>
          </a:xfrm>
          <a:prstGeom prst="rect">
            <a:avLst/>
          </a:prstGeom>
          <a:noFill/>
          <a:ln w="76200">
            <a:solidFill>
              <a:srgbClr val="2D79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extBox 1">
            <a:extLst>
              <a:ext uri="{FF2B5EF4-FFF2-40B4-BE49-F238E27FC236}">
                <a16:creationId xmlns:a16="http://schemas.microsoft.com/office/drawing/2014/main" id="{97398DED-A9C1-4A51-B465-8267D933A90D}"/>
              </a:ext>
            </a:extLst>
          </p:cNvPr>
          <p:cNvSpPr txBox="1"/>
          <p:nvPr/>
        </p:nvSpPr>
        <p:spPr>
          <a:xfrm>
            <a:off x="4810097" y="506165"/>
            <a:ext cx="2448232" cy="461665"/>
          </a:xfrm>
          <a:prstGeom prst="rect">
            <a:avLst/>
          </a:prstGeom>
          <a:noFill/>
        </p:spPr>
        <p:txBody>
          <a:bodyPr wrap="square" rtlCol="0">
            <a:spAutoFit/>
          </a:bodyPr>
          <a:lstStyle/>
          <a:p>
            <a:pPr algn="ct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Nguyên</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tắc</a:t>
            </a:r>
            <a:endParaRPr lang="vi-VN" sz="24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8" name="TextBox 7">
            <a:extLst>
              <a:ext uri="{FF2B5EF4-FFF2-40B4-BE49-F238E27FC236}">
                <a16:creationId xmlns:a16="http://schemas.microsoft.com/office/drawing/2014/main" id="{89FAD225-AEC3-4FC4-B4EE-7BB585715D84}"/>
              </a:ext>
            </a:extLst>
          </p:cNvPr>
          <p:cNvSpPr txBox="1"/>
          <p:nvPr/>
        </p:nvSpPr>
        <p:spPr>
          <a:xfrm>
            <a:off x="604005" y="1971030"/>
            <a:ext cx="2205784" cy="3499356"/>
          </a:xfrm>
          <a:prstGeom prst="rect">
            <a:avLst/>
          </a:prstGeom>
          <a:noFill/>
        </p:spPr>
        <p:txBody>
          <a:bodyPr wrap="square" rtlCol="0">
            <a:spAutoFit/>
          </a:bodyPr>
          <a:lstStyle/>
          <a:p>
            <a:pPr algn="ctr">
              <a:spcAft>
                <a:spcPts val="600"/>
              </a:spcAft>
            </a:pPr>
            <a:r>
              <a:rPr lang="en-US" sz="2000" b="1">
                <a:effectLst/>
                <a:highlight>
                  <a:srgbClr val="D9D9D9"/>
                </a:highlight>
                <a:latin typeface="Tahoma" panose="020B0604030504040204" pitchFamily="34" charset="0"/>
                <a:ea typeface="Tahoma" panose="020B0604030504040204" pitchFamily="34" charset="0"/>
                <a:cs typeface="Tahoma" panose="020B0604030504040204" pitchFamily="34" charset="0"/>
              </a:rPr>
              <a:t>THỨ NHẤT</a:t>
            </a:r>
          </a:p>
          <a:p>
            <a:pPr algn="just">
              <a:lnSpc>
                <a:spcPct val="200000"/>
              </a:lnSpc>
              <a:spcBef>
                <a:spcPts val="600"/>
              </a:spcBef>
              <a:spcAft>
                <a:spcPts val="600"/>
              </a:spcAft>
            </a:pP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bảo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cao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lợi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ích</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gia</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tộc</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sở</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nguyên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tắc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bản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Hiến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chương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Liên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luật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pháp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bình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đẳng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cùng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có</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lợi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546E6779-66FD-4A8B-A3CF-31882650D295}"/>
              </a:ext>
            </a:extLst>
          </p:cNvPr>
          <p:cNvSpPr txBox="1"/>
          <p:nvPr/>
        </p:nvSpPr>
        <p:spPr>
          <a:xfrm>
            <a:off x="3494391" y="1961420"/>
            <a:ext cx="2276171" cy="3560911"/>
          </a:xfrm>
          <a:prstGeom prst="rect">
            <a:avLst/>
          </a:prstGeom>
          <a:noFill/>
        </p:spPr>
        <p:txBody>
          <a:bodyPr wrap="square" rtlCol="0">
            <a:spAutoFit/>
          </a:bodyPr>
          <a:lstStyle/>
          <a:p>
            <a:pPr algn="ctr">
              <a:lnSpc>
                <a:spcPct val="120000"/>
              </a:lnSpc>
              <a:spcAft>
                <a:spcPts val="600"/>
              </a:spcAft>
            </a:pPr>
            <a:r>
              <a:rPr lang="en-US" sz="2000" b="1">
                <a:effectLst/>
                <a:highlight>
                  <a:srgbClr val="D9D9D9"/>
                </a:highlight>
                <a:latin typeface="Tahoma" panose="020B0604030504040204" pitchFamily="34" charset="0"/>
                <a:ea typeface="Tahoma" panose="020B0604030504040204" pitchFamily="34" charset="0"/>
                <a:cs typeface="Tahoma" panose="020B0604030504040204" pitchFamily="34" charset="0"/>
              </a:rPr>
              <a:t>THỨ HAI</a:t>
            </a:r>
          </a:p>
          <a:p>
            <a:pPr algn="just">
              <a:lnSpc>
                <a:spcPct val="200000"/>
              </a:lnSpc>
              <a:spcBef>
                <a:spcPts val="600"/>
              </a:spcBef>
              <a:spcAft>
                <a:spcPts val="600"/>
              </a:spcAft>
            </a:pP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nhất</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quán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đường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hòa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bình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hữu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nghị</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phát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triển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hóa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phương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hóa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70" name="TextBox 169">
            <a:extLst>
              <a:ext uri="{FF2B5EF4-FFF2-40B4-BE49-F238E27FC236}">
                <a16:creationId xmlns:a16="http://schemas.microsoft.com/office/drawing/2014/main" id="{9AD02580-1A98-44BD-9082-C661245911D8}"/>
              </a:ext>
            </a:extLst>
          </p:cNvPr>
          <p:cNvSpPr txBox="1"/>
          <p:nvPr/>
        </p:nvSpPr>
        <p:spPr>
          <a:xfrm>
            <a:off x="6420992" y="1967560"/>
            <a:ext cx="2295461" cy="4361130"/>
          </a:xfrm>
          <a:prstGeom prst="rect">
            <a:avLst/>
          </a:prstGeom>
          <a:noFill/>
        </p:spPr>
        <p:txBody>
          <a:bodyPr wrap="square">
            <a:spAutoFit/>
          </a:bodyPr>
          <a:lstStyle/>
          <a:p>
            <a:pPr algn="ctr">
              <a:spcAft>
                <a:spcPts val="600"/>
              </a:spcAft>
            </a:pPr>
            <a:r>
              <a:rPr lang="en-US" sz="2000" b="1">
                <a:effectLst/>
                <a:highlight>
                  <a:srgbClr val="D9D9D9"/>
                </a:highlight>
                <a:latin typeface="Tahoma" panose="020B0604030504040204" pitchFamily="34" charset="0"/>
                <a:ea typeface="Tahoma" panose="020B0604030504040204" pitchFamily="34" charset="0"/>
                <a:cs typeface="Tahoma" panose="020B0604030504040204" pitchFamily="34" charset="0"/>
              </a:rPr>
              <a:t>THỨ BA</a:t>
            </a:r>
          </a:p>
          <a:p>
            <a:pPr algn="just">
              <a:lnSpc>
                <a:spcPct val="200000"/>
              </a:lnSpc>
              <a:spcBef>
                <a:spcPts val="600"/>
              </a:spcBef>
              <a:spcAft>
                <a:spcPts val="600"/>
              </a:spcAft>
            </a:pP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kết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sức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tộc</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sức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thời</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đại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tích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toàn</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diện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sâu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rộng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bạn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tin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cậy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thành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tích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có</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trách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nhiệm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đồng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71" name="TextBox 170">
            <a:extLst>
              <a:ext uri="{FF2B5EF4-FFF2-40B4-BE49-F238E27FC236}">
                <a16:creationId xmlns:a16="http://schemas.microsoft.com/office/drawing/2014/main" id="{84CFD742-F13D-4844-8D8F-700E98645A45}"/>
              </a:ext>
            </a:extLst>
          </p:cNvPr>
          <p:cNvSpPr txBox="1"/>
          <p:nvPr/>
        </p:nvSpPr>
        <p:spPr>
          <a:xfrm>
            <a:off x="9395930" y="1991853"/>
            <a:ext cx="2171096" cy="3499356"/>
          </a:xfrm>
          <a:prstGeom prst="rect">
            <a:avLst/>
          </a:prstGeom>
          <a:noFill/>
          <a:ln w="76200">
            <a:noFill/>
          </a:ln>
        </p:spPr>
        <p:txBody>
          <a:bodyPr wrap="square">
            <a:spAutoFit/>
          </a:bodyPr>
          <a:lstStyle/>
          <a:p>
            <a:pPr algn="ctr">
              <a:spcAft>
                <a:spcPts val="600"/>
              </a:spcAft>
            </a:pPr>
            <a:r>
              <a:rPr lang="en-US" sz="2000" b="1">
                <a:effectLst/>
                <a:highlight>
                  <a:srgbClr val="D9D9D9"/>
                </a:highlight>
                <a:latin typeface="Tahoma" panose="020B0604030504040204" pitchFamily="34" charset="0"/>
                <a:ea typeface="Tahoma" panose="020B0604030504040204" pitchFamily="34" charset="0"/>
                <a:cs typeface="Tahoma" panose="020B0604030504040204" pitchFamily="34" charset="0"/>
              </a:rPr>
              <a:t>THỨ 4</a:t>
            </a:r>
          </a:p>
          <a:p>
            <a:pPr algn="just">
              <a:lnSpc>
                <a:spcPct val="200000"/>
              </a:lnSpc>
              <a:spcBef>
                <a:spcPts val="600"/>
              </a:spcBef>
              <a:spcAft>
                <a:spcPts val="600"/>
              </a:spcAft>
            </a:pP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bảo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lãnh</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đạo</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chỉ</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đạo</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thống</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nhất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quản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lý</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trung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hoạt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67" name="!!cc">
            <a:extLst>
              <a:ext uri="{FF2B5EF4-FFF2-40B4-BE49-F238E27FC236}">
                <a16:creationId xmlns:a16="http://schemas.microsoft.com/office/drawing/2014/main" id="{ABFA0495-9F85-4A61-86AB-68C537BFA19F}"/>
              </a:ext>
            </a:extLst>
          </p:cNvPr>
          <p:cNvSpPr/>
          <p:nvPr/>
        </p:nvSpPr>
        <p:spPr>
          <a:xfrm rot="8155243">
            <a:off x="1935097" y="-1524193"/>
            <a:ext cx="1177734" cy="1177734"/>
          </a:xfrm>
          <a:prstGeom prst="rect">
            <a:avLst/>
          </a:prstGeom>
          <a:noFill/>
          <a:ln w="57150">
            <a:solidFill>
              <a:srgbClr val="2D797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68" name="!!as" descr="Công tác thông tin đối ngoại qua hoạt động của các CQĐD Việt Nam ở nước">
            <a:extLst>
              <a:ext uri="{FF2B5EF4-FFF2-40B4-BE49-F238E27FC236}">
                <a16:creationId xmlns:a16="http://schemas.microsoft.com/office/drawing/2014/main" id="{58FC27F0-207E-42D3-8285-A42E68DCEC5E}"/>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rot="10800000">
            <a:off x="1151202" y="-3731942"/>
            <a:ext cx="3731942" cy="3731942"/>
          </a:xfrm>
          <a:custGeom>
            <a:avLst/>
            <a:gdLst>
              <a:gd name="connsiteX0" fmla="*/ 1812573 w 3731942"/>
              <a:gd name="connsiteY0" fmla="*/ 0 h 3731942"/>
              <a:gd name="connsiteX1" fmla="*/ 3731942 w 3731942"/>
              <a:gd name="connsiteY1" fmla="*/ 1812573 h 3731942"/>
              <a:gd name="connsiteX2" fmla="*/ 1919369 w 3731942"/>
              <a:gd name="connsiteY2" fmla="*/ 3731942 h 3731942"/>
              <a:gd name="connsiteX3" fmla="*/ 0 w 3731942"/>
              <a:gd name="connsiteY3" fmla="*/ 1919369 h 3731942"/>
            </a:gdLst>
            <a:ahLst/>
            <a:cxnLst>
              <a:cxn ang="0">
                <a:pos x="connsiteX0" y="connsiteY0"/>
              </a:cxn>
              <a:cxn ang="0">
                <a:pos x="connsiteX1" y="connsiteY1"/>
              </a:cxn>
              <a:cxn ang="0">
                <a:pos x="connsiteX2" y="connsiteY2"/>
              </a:cxn>
              <a:cxn ang="0">
                <a:pos x="connsiteX3" y="connsiteY3"/>
              </a:cxn>
            </a:cxnLst>
            <a:rect l="l" t="t" r="r" b="b"/>
            <a:pathLst>
              <a:path w="3731942" h="3731942">
                <a:moveTo>
                  <a:pt x="1812573" y="0"/>
                </a:moveTo>
                <a:lnTo>
                  <a:pt x="3731942" y="1812573"/>
                </a:lnTo>
                <a:lnTo>
                  <a:pt x="1919369" y="3731942"/>
                </a:lnTo>
                <a:lnTo>
                  <a:pt x="0" y="1919369"/>
                </a:lnTo>
                <a:close/>
              </a:path>
            </a:pathLst>
          </a:custGeom>
          <a:noFill/>
          <a:extLst>
            <a:ext uri="{909E8E84-426E-40DD-AFC4-6F175D3DCCD1}">
              <a14:hiddenFill xmlns:a14="http://schemas.microsoft.com/office/drawing/2010/main">
                <a:solidFill>
                  <a:srgbClr val="FFFFFF"/>
                </a:solidFill>
              </a14:hiddenFill>
            </a:ext>
          </a:extLst>
        </p:spPr>
      </p:pic>
      <p:sp>
        <p:nvSpPr>
          <p:cNvPr id="169" name="!!Rectangle 168">
            <a:extLst>
              <a:ext uri="{FF2B5EF4-FFF2-40B4-BE49-F238E27FC236}">
                <a16:creationId xmlns:a16="http://schemas.microsoft.com/office/drawing/2014/main" id="{0A6031EC-48C6-4EC2-BB61-566F984150A5}"/>
              </a:ext>
            </a:extLst>
          </p:cNvPr>
          <p:cNvSpPr/>
          <p:nvPr/>
        </p:nvSpPr>
        <p:spPr>
          <a:xfrm rot="8020374">
            <a:off x="1203331" y="-3376100"/>
            <a:ext cx="2723419" cy="2723419"/>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9" name="Rectangle 178">
            <a:extLst>
              <a:ext uri="{FF2B5EF4-FFF2-40B4-BE49-F238E27FC236}">
                <a16:creationId xmlns:a16="http://schemas.microsoft.com/office/drawing/2014/main" id="{78B48133-C581-4D7D-BB41-F4BA13BC7248}"/>
              </a:ext>
            </a:extLst>
          </p:cNvPr>
          <p:cNvSpPr/>
          <p:nvPr/>
        </p:nvSpPr>
        <p:spPr>
          <a:xfrm rot="8243257">
            <a:off x="2147751" y="7032543"/>
            <a:ext cx="624558" cy="624558"/>
          </a:xfrm>
          <a:prstGeom prst="rect">
            <a:avLst/>
          </a:prstGeom>
          <a:solidFill>
            <a:srgbClr val="595959"/>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3" name="Rectangle 182">
            <a:extLst>
              <a:ext uri="{FF2B5EF4-FFF2-40B4-BE49-F238E27FC236}">
                <a16:creationId xmlns:a16="http://schemas.microsoft.com/office/drawing/2014/main" id="{28B62B46-BAEB-4410-B643-1A336B12EBD3}"/>
              </a:ext>
            </a:extLst>
          </p:cNvPr>
          <p:cNvSpPr/>
          <p:nvPr/>
        </p:nvSpPr>
        <p:spPr>
          <a:xfrm>
            <a:off x="-501445" y="-531727"/>
            <a:ext cx="13332542" cy="77313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600"/>
              </a:spcBef>
              <a:spcAft>
                <a:spcPts val="600"/>
              </a:spcAft>
            </a:pPr>
            <a:endParaRPr lang="vi-VN" sz="1800">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185" name="Group 184">
            <a:extLst>
              <a:ext uri="{FF2B5EF4-FFF2-40B4-BE49-F238E27FC236}">
                <a16:creationId xmlns:a16="http://schemas.microsoft.com/office/drawing/2014/main" id="{420B405F-EF24-480C-B80B-FBAE72D6E837}"/>
              </a:ext>
            </a:extLst>
          </p:cNvPr>
          <p:cNvGrpSpPr/>
          <p:nvPr/>
        </p:nvGrpSpPr>
        <p:grpSpPr>
          <a:xfrm>
            <a:off x="4874544" y="6981294"/>
            <a:ext cx="560092" cy="2762200"/>
            <a:chOff x="4470189" y="4688431"/>
            <a:chExt cx="439924" cy="2169569"/>
          </a:xfrm>
          <a:solidFill>
            <a:srgbClr val="000000"/>
          </a:solidFill>
        </p:grpSpPr>
        <p:sp>
          <p:nvSpPr>
            <p:cNvPr id="186" name="Teardrop 185">
              <a:extLst>
                <a:ext uri="{FF2B5EF4-FFF2-40B4-BE49-F238E27FC236}">
                  <a16:creationId xmlns:a16="http://schemas.microsoft.com/office/drawing/2014/main" id="{5B4AE213-1D6C-4D59-BB9C-8F584E90E1E7}"/>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7" name="Rectangle 186">
              <a:extLst>
                <a:ext uri="{FF2B5EF4-FFF2-40B4-BE49-F238E27FC236}">
                  <a16:creationId xmlns:a16="http://schemas.microsoft.com/office/drawing/2014/main" id="{FA5DC183-3DE3-4672-B65F-BB4A836D1DAC}"/>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8" name="Rectangle 187">
              <a:extLst>
                <a:ext uri="{FF2B5EF4-FFF2-40B4-BE49-F238E27FC236}">
                  <a16:creationId xmlns:a16="http://schemas.microsoft.com/office/drawing/2014/main" id="{C77D52AF-CFF5-48AA-899F-9AA3DEAF76EF}"/>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9" name="Rectangle 188">
              <a:extLst>
                <a:ext uri="{FF2B5EF4-FFF2-40B4-BE49-F238E27FC236}">
                  <a16:creationId xmlns:a16="http://schemas.microsoft.com/office/drawing/2014/main" id="{14FD9CC0-459B-44A7-9842-7443FB07421A}"/>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0" name="Rectangle 189">
              <a:extLst>
                <a:ext uri="{FF2B5EF4-FFF2-40B4-BE49-F238E27FC236}">
                  <a16:creationId xmlns:a16="http://schemas.microsoft.com/office/drawing/2014/main" id="{9A60576A-3066-4824-B212-F6A250A82614}"/>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1" name="Rectangle 190">
              <a:extLst>
                <a:ext uri="{FF2B5EF4-FFF2-40B4-BE49-F238E27FC236}">
                  <a16:creationId xmlns:a16="http://schemas.microsoft.com/office/drawing/2014/main" id="{83CBA4D9-D9D4-45E3-847C-6DB864E3B6D7}"/>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2" name="Block Arc 191">
              <a:extLst>
                <a:ext uri="{FF2B5EF4-FFF2-40B4-BE49-F238E27FC236}">
                  <a16:creationId xmlns:a16="http://schemas.microsoft.com/office/drawing/2014/main" id="{67A4CD86-E79A-42C9-8A50-4B27085F22F6}"/>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93" name="Block Arc 192">
              <a:extLst>
                <a:ext uri="{FF2B5EF4-FFF2-40B4-BE49-F238E27FC236}">
                  <a16:creationId xmlns:a16="http://schemas.microsoft.com/office/drawing/2014/main" id="{595D8D74-B953-4B76-BEDB-1BEF61222DDD}"/>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pic>
        <p:nvPicPr>
          <p:cNvPr id="194" name="Graphic 193" descr="Succulent with solid fill">
            <a:extLst>
              <a:ext uri="{FF2B5EF4-FFF2-40B4-BE49-F238E27FC236}">
                <a16:creationId xmlns:a16="http://schemas.microsoft.com/office/drawing/2014/main" id="{857147FF-7A2D-46CB-A5D0-874BFE89A360}"/>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101951" y="6835330"/>
            <a:ext cx="784726" cy="784726"/>
          </a:xfrm>
          <a:prstGeom prst="rect">
            <a:avLst/>
          </a:prstGeom>
        </p:spPr>
      </p:pic>
      <p:pic>
        <p:nvPicPr>
          <p:cNvPr id="195" name="Graphic 194" descr="Plant With Roots with solid fill">
            <a:extLst>
              <a:ext uri="{FF2B5EF4-FFF2-40B4-BE49-F238E27FC236}">
                <a16:creationId xmlns:a16="http://schemas.microsoft.com/office/drawing/2014/main" id="{83BAB9A3-B51D-47EB-B713-7B9FBE6E6E3E}"/>
              </a:ext>
            </a:extLst>
          </p:cNvPr>
          <p:cNvPicPr>
            <a:picLocks noChangeAspect="1"/>
          </p:cNvPicPr>
          <p:nvPr/>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281814" y="7098075"/>
            <a:ext cx="617030" cy="727960"/>
          </a:xfrm>
          <a:prstGeom prst="rect">
            <a:avLst/>
          </a:prstGeom>
        </p:spPr>
      </p:pic>
      <p:sp>
        <p:nvSpPr>
          <p:cNvPr id="196" name="Rectangle 195">
            <a:extLst>
              <a:ext uri="{FF2B5EF4-FFF2-40B4-BE49-F238E27FC236}">
                <a16:creationId xmlns:a16="http://schemas.microsoft.com/office/drawing/2014/main" id="{5EED673A-75CD-452C-9AF5-82AEC4BA5951}"/>
              </a:ext>
            </a:extLst>
          </p:cNvPr>
          <p:cNvSpPr/>
          <p:nvPr/>
        </p:nvSpPr>
        <p:spPr>
          <a:xfrm rot="8055796">
            <a:off x="10645041" y="-1178005"/>
            <a:ext cx="882771" cy="882771"/>
          </a:xfrm>
          <a:prstGeom prst="rect">
            <a:avLst/>
          </a:prstGeom>
          <a:noFill/>
          <a:ln w="571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7" name="Rectangle 196">
            <a:extLst>
              <a:ext uri="{FF2B5EF4-FFF2-40B4-BE49-F238E27FC236}">
                <a16:creationId xmlns:a16="http://schemas.microsoft.com/office/drawing/2014/main" id="{BC7306B5-1DE1-431B-AC93-DCF9AB8296E1}"/>
              </a:ext>
            </a:extLst>
          </p:cNvPr>
          <p:cNvSpPr/>
          <p:nvPr/>
        </p:nvSpPr>
        <p:spPr>
          <a:xfrm rot="8105886">
            <a:off x="10003707" y="7081536"/>
            <a:ext cx="741912" cy="741912"/>
          </a:xfrm>
          <a:prstGeom prst="rect">
            <a:avLst/>
          </a:prstGeom>
          <a:noFill/>
          <a:ln w="57150">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8" name="Rectangle 197">
            <a:extLst>
              <a:ext uri="{FF2B5EF4-FFF2-40B4-BE49-F238E27FC236}">
                <a16:creationId xmlns:a16="http://schemas.microsoft.com/office/drawing/2014/main" id="{9C2D6422-57EA-49F6-A728-71113E83D8EE}"/>
              </a:ext>
            </a:extLst>
          </p:cNvPr>
          <p:cNvSpPr/>
          <p:nvPr/>
        </p:nvSpPr>
        <p:spPr>
          <a:xfrm rot="8022909">
            <a:off x="5068005" y="-1154600"/>
            <a:ext cx="882771" cy="882771"/>
          </a:xfrm>
          <a:prstGeom prst="rect">
            <a:avLst/>
          </a:prstGeom>
          <a:noFill/>
          <a:ln w="28575">
            <a:solidFill>
              <a:srgbClr val="2C767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9" name="Rectangle 198">
            <a:extLst>
              <a:ext uri="{FF2B5EF4-FFF2-40B4-BE49-F238E27FC236}">
                <a16:creationId xmlns:a16="http://schemas.microsoft.com/office/drawing/2014/main" id="{B68C332E-9C36-474A-A052-137544362F9B}"/>
              </a:ext>
            </a:extLst>
          </p:cNvPr>
          <p:cNvSpPr/>
          <p:nvPr/>
        </p:nvSpPr>
        <p:spPr>
          <a:xfrm rot="8023067">
            <a:off x="9892317" y="-702793"/>
            <a:ext cx="558655" cy="558655"/>
          </a:xfrm>
          <a:prstGeom prst="rect">
            <a:avLst/>
          </a:prstGeom>
          <a:solidFill>
            <a:srgbClr val="2C767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0" name="Rectangle 199">
            <a:extLst>
              <a:ext uri="{FF2B5EF4-FFF2-40B4-BE49-F238E27FC236}">
                <a16:creationId xmlns:a16="http://schemas.microsoft.com/office/drawing/2014/main" id="{96CA232D-0D01-4D1B-AFE8-2C762024AF73}"/>
              </a:ext>
            </a:extLst>
          </p:cNvPr>
          <p:cNvSpPr/>
          <p:nvPr/>
        </p:nvSpPr>
        <p:spPr>
          <a:xfrm rot="8046192">
            <a:off x="624586" y="-594259"/>
            <a:ext cx="431547" cy="431547"/>
          </a:xfrm>
          <a:prstGeom prst="rect">
            <a:avLst/>
          </a:prstGeom>
          <a:solidFill>
            <a:srgbClr val="595959"/>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1" name="Rectangle 200">
            <a:extLst>
              <a:ext uri="{FF2B5EF4-FFF2-40B4-BE49-F238E27FC236}">
                <a16:creationId xmlns:a16="http://schemas.microsoft.com/office/drawing/2014/main" id="{F0FCABD0-326B-4CA3-AD7A-D725768B243D}"/>
              </a:ext>
            </a:extLst>
          </p:cNvPr>
          <p:cNvSpPr/>
          <p:nvPr/>
        </p:nvSpPr>
        <p:spPr>
          <a:xfrm rot="8085036">
            <a:off x="346131" y="7557436"/>
            <a:ext cx="762553" cy="762553"/>
          </a:xfrm>
          <a:prstGeom prst="rect">
            <a:avLst/>
          </a:prstGeom>
          <a:noFill/>
          <a:ln w="571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2" name="Rectangle 201">
            <a:extLst>
              <a:ext uri="{FF2B5EF4-FFF2-40B4-BE49-F238E27FC236}">
                <a16:creationId xmlns:a16="http://schemas.microsoft.com/office/drawing/2014/main" id="{43145540-2B90-4231-8131-A1298C93FA6C}"/>
              </a:ext>
            </a:extLst>
          </p:cNvPr>
          <p:cNvSpPr/>
          <p:nvPr/>
        </p:nvSpPr>
        <p:spPr>
          <a:xfrm rot="8083694">
            <a:off x="7460557" y="7335672"/>
            <a:ext cx="1994719" cy="1994719"/>
          </a:xfrm>
          <a:prstGeom prst="rect">
            <a:avLst/>
          </a:prstGeom>
          <a:noFill/>
          <a:ln w="28575">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55" name="!!as" descr="Công tác thông tin đối ngoại qua hoạt động của các CQĐD Việt Nam ở nước">
            <a:extLst>
              <a:ext uri="{FF2B5EF4-FFF2-40B4-BE49-F238E27FC236}">
                <a16:creationId xmlns:a16="http://schemas.microsoft.com/office/drawing/2014/main" id="{CC2A75A8-74E2-4306-B978-067A579E03F9}"/>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rot="10800000">
            <a:off x="594059" y="-3935090"/>
            <a:ext cx="3731942" cy="3731942"/>
          </a:xfrm>
          <a:custGeom>
            <a:avLst/>
            <a:gdLst>
              <a:gd name="connsiteX0" fmla="*/ 1812573 w 3731942"/>
              <a:gd name="connsiteY0" fmla="*/ 0 h 3731942"/>
              <a:gd name="connsiteX1" fmla="*/ 3731942 w 3731942"/>
              <a:gd name="connsiteY1" fmla="*/ 1812573 h 3731942"/>
              <a:gd name="connsiteX2" fmla="*/ 1919369 w 3731942"/>
              <a:gd name="connsiteY2" fmla="*/ 3731942 h 3731942"/>
              <a:gd name="connsiteX3" fmla="*/ 0 w 3731942"/>
              <a:gd name="connsiteY3" fmla="*/ 1919369 h 3731942"/>
            </a:gdLst>
            <a:ahLst/>
            <a:cxnLst>
              <a:cxn ang="0">
                <a:pos x="connsiteX0" y="connsiteY0"/>
              </a:cxn>
              <a:cxn ang="0">
                <a:pos x="connsiteX1" y="connsiteY1"/>
              </a:cxn>
              <a:cxn ang="0">
                <a:pos x="connsiteX2" y="connsiteY2"/>
              </a:cxn>
              <a:cxn ang="0">
                <a:pos x="connsiteX3" y="connsiteY3"/>
              </a:cxn>
            </a:cxnLst>
            <a:rect l="l" t="t" r="r" b="b"/>
            <a:pathLst>
              <a:path w="3731942" h="3731942">
                <a:moveTo>
                  <a:pt x="1812573" y="0"/>
                </a:moveTo>
                <a:lnTo>
                  <a:pt x="3731942" y="1812573"/>
                </a:lnTo>
                <a:lnTo>
                  <a:pt x="1919369" y="3731942"/>
                </a:lnTo>
                <a:lnTo>
                  <a:pt x="0" y="1919369"/>
                </a:lnTo>
                <a:close/>
              </a:path>
            </a:pathLst>
          </a:custGeom>
          <a:noFill/>
          <a:extLst>
            <a:ext uri="{909E8E84-426E-40DD-AFC4-6F175D3DCCD1}">
              <a14:hiddenFill xmlns:a14="http://schemas.microsoft.com/office/drawing/2010/main">
                <a:solidFill>
                  <a:srgbClr val="FFFFFF"/>
                </a:solidFill>
              </a14:hiddenFill>
            </a:ext>
          </a:extLst>
        </p:spPr>
      </p:pic>
      <p:sp>
        <p:nvSpPr>
          <p:cNvPr id="48" name="Arrow: Chevron 47">
            <a:extLst>
              <a:ext uri="{FF2B5EF4-FFF2-40B4-BE49-F238E27FC236}">
                <a16:creationId xmlns:a16="http://schemas.microsoft.com/office/drawing/2014/main" id="{39F4A2C0-6D9F-4C45-8FC0-19738ADBA04C}"/>
              </a:ext>
            </a:extLst>
          </p:cNvPr>
          <p:cNvSpPr/>
          <p:nvPr/>
        </p:nvSpPr>
        <p:spPr>
          <a:xfrm rot="5400000" flipH="1">
            <a:off x="1246388" y="-13872446"/>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49" name="Arrow: Chevron 48">
            <a:extLst>
              <a:ext uri="{FF2B5EF4-FFF2-40B4-BE49-F238E27FC236}">
                <a16:creationId xmlns:a16="http://schemas.microsoft.com/office/drawing/2014/main" id="{67C721A6-CD9F-46B1-95EA-87AEC846ED48}"/>
              </a:ext>
            </a:extLst>
          </p:cNvPr>
          <p:cNvSpPr/>
          <p:nvPr/>
        </p:nvSpPr>
        <p:spPr>
          <a:xfrm rot="5400000" flipH="1">
            <a:off x="3768816" y="-6010171"/>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0" name="Arrow: Chevron 49">
            <a:extLst>
              <a:ext uri="{FF2B5EF4-FFF2-40B4-BE49-F238E27FC236}">
                <a16:creationId xmlns:a16="http://schemas.microsoft.com/office/drawing/2014/main" id="{0A1C45C0-6818-4129-8996-63D3D618B483}"/>
              </a:ext>
            </a:extLst>
          </p:cNvPr>
          <p:cNvSpPr/>
          <p:nvPr/>
        </p:nvSpPr>
        <p:spPr>
          <a:xfrm rot="5400000" flipH="1">
            <a:off x="6547587" y="-20947439"/>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1" name="Arrow: Chevron 50">
            <a:extLst>
              <a:ext uri="{FF2B5EF4-FFF2-40B4-BE49-F238E27FC236}">
                <a16:creationId xmlns:a16="http://schemas.microsoft.com/office/drawing/2014/main" id="{1A108CDC-6CBE-44AB-BA9B-62F5E45FB099}"/>
              </a:ext>
            </a:extLst>
          </p:cNvPr>
          <p:cNvSpPr/>
          <p:nvPr/>
        </p:nvSpPr>
        <p:spPr>
          <a:xfrm rot="5400000" flipH="1">
            <a:off x="6142855" y="-11045151"/>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2" name="Arrow: Chevron 51">
            <a:extLst>
              <a:ext uri="{FF2B5EF4-FFF2-40B4-BE49-F238E27FC236}">
                <a16:creationId xmlns:a16="http://schemas.microsoft.com/office/drawing/2014/main" id="{85C26B94-646A-4EF4-A140-73EF22E74E6D}"/>
              </a:ext>
            </a:extLst>
          </p:cNvPr>
          <p:cNvSpPr/>
          <p:nvPr/>
        </p:nvSpPr>
        <p:spPr>
          <a:xfrm rot="5400000" flipH="1">
            <a:off x="2722557" y="-22978251"/>
            <a:ext cx="1010560"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3" name="Arrow: Chevron 52">
            <a:extLst>
              <a:ext uri="{FF2B5EF4-FFF2-40B4-BE49-F238E27FC236}">
                <a16:creationId xmlns:a16="http://schemas.microsoft.com/office/drawing/2014/main" id="{D9C8F967-2D9F-471A-8915-B213D1443A50}"/>
              </a:ext>
            </a:extLst>
          </p:cNvPr>
          <p:cNvSpPr/>
          <p:nvPr/>
        </p:nvSpPr>
        <p:spPr>
          <a:xfrm rot="5400000" flipH="1">
            <a:off x="8840920" y="-2384299"/>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4" name="Arrow: Chevron 53">
            <a:extLst>
              <a:ext uri="{FF2B5EF4-FFF2-40B4-BE49-F238E27FC236}">
                <a16:creationId xmlns:a16="http://schemas.microsoft.com/office/drawing/2014/main" id="{E35B58BA-87A1-4207-BD2E-473CE340C9B3}"/>
              </a:ext>
            </a:extLst>
          </p:cNvPr>
          <p:cNvSpPr/>
          <p:nvPr/>
        </p:nvSpPr>
        <p:spPr>
          <a:xfrm rot="5400000" flipH="1">
            <a:off x="9217470" y="-17886935"/>
            <a:ext cx="1032456"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6" name="Arrow: Chevron 55">
            <a:extLst>
              <a:ext uri="{FF2B5EF4-FFF2-40B4-BE49-F238E27FC236}">
                <a16:creationId xmlns:a16="http://schemas.microsoft.com/office/drawing/2014/main" id="{262CFC1E-2D35-4DC6-AE82-A70055ADC7EC}"/>
              </a:ext>
            </a:extLst>
          </p:cNvPr>
          <p:cNvSpPr/>
          <p:nvPr/>
        </p:nvSpPr>
        <p:spPr>
          <a:xfrm rot="5400000" flipH="1">
            <a:off x="10978733" y="-8961672"/>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2223936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cc">
            <a:extLst>
              <a:ext uri="{FF2B5EF4-FFF2-40B4-BE49-F238E27FC236}">
                <a16:creationId xmlns:a16="http://schemas.microsoft.com/office/drawing/2014/main" id="{330C45DF-2F0E-43F4-814A-7EF8289B4D3E}"/>
              </a:ext>
            </a:extLst>
          </p:cNvPr>
          <p:cNvSpPr/>
          <p:nvPr/>
        </p:nvSpPr>
        <p:spPr>
          <a:xfrm rot="18875419">
            <a:off x="1889599" y="1151143"/>
            <a:ext cx="1177734" cy="1177734"/>
          </a:xfrm>
          <a:prstGeom prst="rect">
            <a:avLst/>
          </a:prstGeom>
          <a:noFill/>
          <a:ln w="57150">
            <a:solidFill>
              <a:srgbClr val="2D797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extBox 1">
            <a:extLst>
              <a:ext uri="{FF2B5EF4-FFF2-40B4-BE49-F238E27FC236}">
                <a16:creationId xmlns:a16="http://schemas.microsoft.com/office/drawing/2014/main" id="{4EC8332E-57F2-4D03-A1BF-CF713F144AA2}"/>
              </a:ext>
            </a:extLst>
          </p:cNvPr>
          <p:cNvSpPr txBox="1"/>
          <p:nvPr/>
        </p:nvSpPr>
        <p:spPr>
          <a:xfrm>
            <a:off x="3087329" y="267757"/>
            <a:ext cx="6017341" cy="830997"/>
          </a:xfrm>
          <a:prstGeom prst="rect">
            <a:avLst/>
          </a:prstGeom>
          <a:noFill/>
        </p:spPr>
        <p:txBody>
          <a:bodyPr wrap="square" rtlCol="0">
            <a:spAutoFit/>
          </a:bodyPr>
          <a:lstStyle/>
          <a:p>
            <a:pPr algn="ct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Phương</a:t>
            </a:r>
            <a:r>
              <a:rPr lang="en-US" sz="24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hướng</a:t>
            </a:r>
            <a:r>
              <a:rPr lang="en-US" sz="24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nhiệm</a:t>
            </a:r>
            <a:r>
              <a:rPr lang="en-US" sz="24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vụ,giải</a:t>
            </a:r>
            <a:r>
              <a:rPr lang="en-US" sz="24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pháp</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hoạt</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ngoại</a:t>
            </a:r>
            <a:endParaRPr lang="vi-VN" sz="24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40" name="!!as" descr="Công tác thông tin đối ngoại qua hoạt động của các CQĐD Việt Nam ở nước">
            <a:extLst>
              <a:ext uri="{FF2B5EF4-FFF2-40B4-BE49-F238E27FC236}">
                <a16:creationId xmlns:a16="http://schemas.microsoft.com/office/drawing/2014/main" id="{94A30085-A743-4497-8485-E52091921EC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840359" y="1740009"/>
            <a:ext cx="3731942" cy="3731942"/>
          </a:xfrm>
          <a:custGeom>
            <a:avLst/>
            <a:gdLst>
              <a:gd name="connsiteX0" fmla="*/ 1812573 w 3731942"/>
              <a:gd name="connsiteY0" fmla="*/ 0 h 3731942"/>
              <a:gd name="connsiteX1" fmla="*/ 3731942 w 3731942"/>
              <a:gd name="connsiteY1" fmla="*/ 1812573 h 3731942"/>
              <a:gd name="connsiteX2" fmla="*/ 1919369 w 3731942"/>
              <a:gd name="connsiteY2" fmla="*/ 3731942 h 3731942"/>
              <a:gd name="connsiteX3" fmla="*/ 0 w 3731942"/>
              <a:gd name="connsiteY3" fmla="*/ 1919369 h 3731942"/>
            </a:gdLst>
            <a:ahLst/>
            <a:cxnLst>
              <a:cxn ang="0">
                <a:pos x="connsiteX0" y="connsiteY0"/>
              </a:cxn>
              <a:cxn ang="0">
                <a:pos x="connsiteX1" y="connsiteY1"/>
              </a:cxn>
              <a:cxn ang="0">
                <a:pos x="connsiteX2" y="connsiteY2"/>
              </a:cxn>
              <a:cxn ang="0">
                <a:pos x="connsiteX3" y="connsiteY3"/>
              </a:cxn>
            </a:cxnLst>
            <a:rect l="l" t="t" r="r" b="b"/>
            <a:pathLst>
              <a:path w="3731942" h="3731942">
                <a:moveTo>
                  <a:pt x="1812573" y="0"/>
                </a:moveTo>
                <a:lnTo>
                  <a:pt x="3731942" y="1812573"/>
                </a:lnTo>
                <a:lnTo>
                  <a:pt x="1919369" y="3731942"/>
                </a:lnTo>
                <a:lnTo>
                  <a:pt x="0" y="1919369"/>
                </a:lnTo>
                <a:close/>
              </a:path>
            </a:pathLst>
          </a:custGeom>
          <a:noFill/>
          <a:extLst>
            <a:ext uri="{909E8E84-426E-40DD-AFC4-6F175D3DCCD1}">
              <a14:hiddenFill xmlns:a14="http://schemas.microsoft.com/office/drawing/2010/main">
                <a:solidFill>
                  <a:srgbClr val="FFFFFF"/>
                </a:solidFill>
              </a14:hiddenFill>
            </a:ext>
          </a:extLst>
        </p:spPr>
      </p:pic>
      <p:sp>
        <p:nvSpPr>
          <p:cNvPr id="10" name="!!Rectangle 168">
            <a:extLst>
              <a:ext uri="{FF2B5EF4-FFF2-40B4-BE49-F238E27FC236}">
                <a16:creationId xmlns:a16="http://schemas.microsoft.com/office/drawing/2014/main" id="{8D9EE897-BBBF-4651-B300-4C2609BC90AF}"/>
              </a:ext>
            </a:extLst>
          </p:cNvPr>
          <p:cNvSpPr/>
          <p:nvPr/>
        </p:nvSpPr>
        <p:spPr>
          <a:xfrm rot="18875419">
            <a:off x="817329" y="2244271"/>
            <a:ext cx="2723419" cy="2723419"/>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Rectangle 43">
            <a:extLst>
              <a:ext uri="{FF2B5EF4-FFF2-40B4-BE49-F238E27FC236}">
                <a16:creationId xmlns:a16="http://schemas.microsoft.com/office/drawing/2014/main" id="{903ED0DD-1BD8-43C1-9669-A939F79A0ADD}"/>
              </a:ext>
            </a:extLst>
          </p:cNvPr>
          <p:cNvSpPr/>
          <p:nvPr/>
        </p:nvSpPr>
        <p:spPr>
          <a:xfrm rot="18875419">
            <a:off x="2166187" y="5565888"/>
            <a:ext cx="624558" cy="624558"/>
          </a:xfrm>
          <a:prstGeom prst="rect">
            <a:avLst/>
          </a:prstGeom>
          <a:solidFill>
            <a:srgbClr val="595959"/>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Rectangle 10">
            <a:extLst>
              <a:ext uri="{FF2B5EF4-FFF2-40B4-BE49-F238E27FC236}">
                <a16:creationId xmlns:a16="http://schemas.microsoft.com/office/drawing/2014/main" id="{76393E83-3ADD-4E63-A913-A7C7A48B0B1C}"/>
              </a:ext>
            </a:extLst>
          </p:cNvPr>
          <p:cNvSpPr/>
          <p:nvPr/>
        </p:nvSpPr>
        <p:spPr>
          <a:xfrm>
            <a:off x="3300964" y="222867"/>
            <a:ext cx="5579809" cy="1103454"/>
          </a:xfrm>
          <a:prstGeom prst="rect">
            <a:avLst/>
          </a:prstGeom>
          <a:solidFill>
            <a:srgbClr val="A6A6A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600"/>
              </a:spcBef>
              <a:spcAft>
                <a:spcPts val="600"/>
              </a:spcAft>
            </a:pPr>
            <a:endParaRPr lang="vi-VN" sz="180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7" name="TextBox 46">
            <a:extLst>
              <a:ext uri="{FF2B5EF4-FFF2-40B4-BE49-F238E27FC236}">
                <a16:creationId xmlns:a16="http://schemas.microsoft.com/office/drawing/2014/main" id="{2A779983-70EA-4E5C-8344-1862584557ED}"/>
              </a:ext>
            </a:extLst>
          </p:cNvPr>
          <p:cNvSpPr txBox="1"/>
          <p:nvPr/>
        </p:nvSpPr>
        <p:spPr>
          <a:xfrm>
            <a:off x="5473381" y="2365961"/>
            <a:ext cx="6458144" cy="2637582"/>
          </a:xfrm>
          <a:prstGeom prst="rect">
            <a:avLst/>
          </a:prstGeom>
          <a:noFill/>
        </p:spPr>
        <p:txBody>
          <a:bodyPr wrap="square">
            <a:spAutoFit/>
          </a:bodyPr>
          <a:lstStyle/>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phải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luôn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rộng</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mở</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ngoài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đẩy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toàn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X</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uất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phát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từ</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một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có</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nền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yếu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sản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xuất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nông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nghiệp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đang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từng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tiến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nền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công</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nghiệp</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đại</a:t>
            </a:r>
            <a:endParaRPr lang="vi-VN" sz="1400">
              <a:solidFill>
                <a:srgbClr val="44F5FE"/>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ta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vẫn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luôn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quán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trương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phội</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nhậ</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Tư</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duy</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mở</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chú</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trọng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lớn</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grpSp>
        <p:nvGrpSpPr>
          <p:cNvPr id="48" name="Group 47">
            <a:extLst>
              <a:ext uri="{FF2B5EF4-FFF2-40B4-BE49-F238E27FC236}">
                <a16:creationId xmlns:a16="http://schemas.microsoft.com/office/drawing/2014/main" id="{5CB43DEA-959F-4903-8B41-093AD980C33D}"/>
              </a:ext>
            </a:extLst>
          </p:cNvPr>
          <p:cNvGrpSpPr/>
          <p:nvPr/>
        </p:nvGrpSpPr>
        <p:grpSpPr>
          <a:xfrm>
            <a:off x="4798865" y="4090851"/>
            <a:ext cx="560092" cy="2762200"/>
            <a:chOff x="4470189" y="4688431"/>
            <a:chExt cx="439924" cy="2169569"/>
          </a:xfrm>
          <a:solidFill>
            <a:srgbClr val="000000"/>
          </a:solidFill>
        </p:grpSpPr>
        <p:sp>
          <p:nvSpPr>
            <p:cNvPr id="49" name="Teardrop 48">
              <a:extLst>
                <a:ext uri="{FF2B5EF4-FFF2-40B4-BE49-F238E27FC236}">
                  <a16:creationId xmlns:a16="http://schemas.microsoft.com/office/drawing/2014/main" id="{CEC9FA0C-0CDD-438A-9AF9-B7F5E27E6B17}"/>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Rectangle 49">
              <a:extLst>
                <a:ext uri="{FF2B5EF4-FFF2-40B4-BE49-F238E27FC236}">
                  <a16:creationId xmlns:a16="http://schemas.microsoft.com/office/drawing/2014/main" id="{50CB9AC5-B282-47EB-B67C-336EFB837020}"/>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Rectangle 50">
              <a:extLst>
                <a:ext uri="{FF2B5EF4-FFF2-40B4-BE49-F238E27FC236}">
                  <a16:creationId xmlns:a16="http://schemas.microsoft.com/office/drawing/2014/main" id="{26F6B30E-6AE0-4F28-BD91-8C79AE05D0C9}"/>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Rectangle 51">
              <a:extLst>
                <a:ext uri="{FF2B5EF4-FFF2-40B4-BE49-F238E27FC236}">
                  <a16:creationId xmlns:a16="http://schemas.microsoft.com/office/drawing/2014/main" id="{C3130829-7F95-46AC-AAA5-A770CD6184D6}"/>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CE9BF674-3584-47A1-A922-76DF1F14EB32}"/>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Rectangle 53">
              <a:extLst>
                <a:ext uri="{FF2B5EF4-FFF2-40B4-BE49-F238E27FC236}">
                  <a16:creationId xmlns:a16="http://schemas.microsoft.com/office/drawing/2014/main" id="{91B20C5D-BA87-41E0-9703-145BD3762310}"/>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Block Arc 54">
              <a:extLst>
                <a:ext uri="{FF2B5EF4-FFF2-40B4-BE49-F238E27FC236}">
                  <a16:creationId xmlns:a16="http://schemas.microsoft.com/office/drawing/2014/main" id="{EA828200-35EC-424F-8FAC-8AA4EDDF8E22}"/>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6" name="Block Arc 55">
              <a:extLst>
                <a:ext uri="{FF2B5EF4-FFF2-40B4-BE49-F238E27FC236}">
                  <a16:creationId xmlns:a16="http://schemas.microsoft.com/office/drawing/2014/main" id="{50BC3E46-A7AB-43BC-B303-CAA202298B9D}"/>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pic>
        <p:nvPicPr>
          <p:cNvPr id="57" name="Graphic 56" descr="Succulent with solid fill">
            <a:extLst>
              <a:ext uri="{FF2B5EF4-FFF2-40B4-BE49-F238E27FC236}">
                <a16:creationId xmlns:a16="http://schemas.microsoft.com/office/drawing/2014/main" id="{CE97F96A-EE4B-4299-89E3-77921F6C3E42}"/>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138817" y="6116690"/>
            <a:ext cx="784726" cy="784726"/>
          </a:xfrm>
          <a:prstGeom prst="rect">
            <a:avLst/>
          </a:prstGeom>
        </p:spPr>
      </p:pic>
      <p:pic>
        <p:nvPicPr>
          <p:cNvPr id="58" name="Graphic 57" descr="Plant With Roots with solid fill">
            <a:extLst>
              <a:ext uri="{FF2B5EF4-FFF2-40B4-BE49-F238E27FC236}">
                <a16:creationId xmlns:a16="http://schemas.microsoft.com/office/drawing/2014/main" id="{0E421FEB-209E-4A09-8302-06EDF3BD35DC}"/>
              </a:ext>
            </a:extLst>
          </p:cNvPr>
          <p:cNvPicPr>
            <a:picLocks noChangeAspect="1"/>
          </p:cNvPicPr>
          <p:nvPr/>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318680" y="6379435"/>
            <a:ext cx="617030" cy="727960"/>
          </a:xfrm>
          <a:prstGeom prst="rect">
            <a:avLst/>
          </a:prstGeom>
        </p:spPr>
      </p:pic>
    </p:spTree>
    <p:extLst>
      <p:ext uri="{BB962C8B-B14F-4D97-AF65-F5344CB8AC3E}">
        <p14:creationId xmlns:p14="http://schemas.microsoft.com/office/powerpoint/2010/main" val="4105758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1">
            <a:extLst>
              <a:ext uri="{FF2B5EF4-FFF2-40B4-BE49-F238E27FC236}">
                <a16:creationId xmlns:a16="http://schemas.microsoft.com/office/drawing/2014/main" id="{76393E83-3ADD-4E63-A913-A7C7A48B0B1C}"/>
              </a:ext>
            </a:extLst>
          </p:cNvPr>
          <p:cNvSpPr/>
          <p:nvPr/>
        </p:nvSpPr>
        <p:spPr>
          <a:xfrm>
            <a:off x="3300964" y="222867"/>
            <a:ext cx="5579809" cy="1103454"/>
          </a:xfrm>
          <a:prstGeom prst="rect">
            <a:avLst/>
          </a:prstGeom>
          <a:solidFill>
            <a:srgbClr val="A6A6A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600"/>
              </a:spcBef>
              <a:spcAft>
                <a:spcPts val="600"/>
              </a:spcAft>
            </a:pPr>
            <a:endParaRPr lang="vi-VN" sz="180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3" name="!!cc">
            <a:extLst>
              <a:ext uri="{FF2B5EF4-FFF2-40B4-BE49-F238E27FC236}">
                <a16:creationId xmlns:a16="http://schemas.microsoft.com/office/drawing/2014/main" id="{330C45DF-2F0E-43F4-814A-7EF8289B4D3E}"/>
              </a:ext>
            </a:extLst>
          </p:cNvPr>
          <p:cNvSpPr/>
          <p:nvPr/>
        </p:nvSpPr>
        <p:spPr>
          <a:xfrm rot="7959233">
            <a:off x="9015725" y="1273125"/>
            <a:ext cx="1177734" cy="1177734"/>
          </a:xfrm>
          <a:prstGeom prst="rect">
            <a:avLst/>
          </a:prstGeom>
          <a:noFill/>
          <a:ln w="57150">
            <a:solidFill>
              <a:srgbClr val="2D797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extBox 1">
            <a:extLst>
              <a:ext uri="{FF2B5EF4-FFF2-40B4-BE49-F238E27FC236}">
                <a16:creationId xmlns:a16="http://schemas.microsoft.com/office/drawing/2014/main" id="{4EC8332E-57F2-4D03-A1BF-CF713F144AA2}"/>
              </a:ext>
            </a:extLst>
          </p:cNvPr>
          <p:cNvSpPr txBox="1"/>
          <p:nvPr/>
        </p:nvSpPr>
        <p:spPr>
          <a:xfrm>
            <a:off x="3087329" y="267757"/>
            <a:ext cx="6017341" cy="830997"/>
          </a:xfrm>
          <a:prstGeom prst="rect">
            <a:avLst/>
          </a:prstGeom>
          <a:noFill/>
        </p:spPr>
        <p:txBody>
          <a:bodyPr wrap="square" rtlCol="0">
            <a:spAutoFit/>
          </a:bodyPr>
          <a:lstStyle/>
          <a:p>
            <a:pPr algn="ct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Phương</a:t>
            </a:r>
            <a:r>
              <a:rPr lang="en-US" sz="24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hướng</a:t>
            </a:r>
            <a:r>
              <a:rPr lang="en-US" sz="24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nhiệm</a:t>
            </a:r>
            <a:r>
              <a:rPr lang="en-US" sz="24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vụ,giải</a:t>
            </a:r>
            <a:r>
              <a:rPr lang="en-US" sz="2400" b="1">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rgbClr val="44F5FE"/>
                </a:solidFill>
                <a:latin typeface="Tahoma" panose="020B0604030504040204" pitchFamily="34" charset="0"/>
                <a:ea typeface="Tahoma" panose="020B0604030504040204" pitchFamily="34" charset="0"/>
                <a:cs typeface="Tahoma" panose="020B0604030504040204" pitchFamily="34" charset="0"/>
              </a:rPr>
              <a:t>pháp</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hoạt</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ngoại</a:t>
            </a:r>
            <a:endParaRPr lang="vi-VN" sz="24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40" name="!!as">
            <a:extLst>
              <a:ext uri="{FF2B5EF4-FFF2-40B4-BE49-F238E27FC236}">
                <a16:creationId xmlns:a16="http://schemas.microsoft.com/office/drawing/2014/main" id="{94A30085-A743-4497-8485-E52091921EC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p:blipFill>
        <p:spPr bwMode="auto">
          <a:xfrm>
            <a:off x="7671441" y="1740009"/>
            <a:ext cx="3731942" cy="3731942"/>
          </a:xfrm>
          <a:custGeom>
            <a:avLst/>
            <a:gdLst>
              <a:gd name="connsiteX0" fmla="*/ 1812573 w 3731942"/>
              <a:gd name="connsiteY0" fmla="*/ 0 h 3731942"/>
              <a:gd name="connsiteX1" fmla="*/ 3731942 w 3731942"/>
              <a:gd name="connsiteY1" fmla="*/ 1812573 h 3731942"/>
              <a:gd name="connsiteX2" fmla="*/ 1919369 w 3731942"/>
              <a:gd name="connsiteY2" fmla="*/ 3731942 h 3731942"/>
              <a:gd name="connsiteX3" fmla="*/ 0 w 3731942"/>
              <a:gd name="connsiteY3" fmla="*/ 1919369 h 3731942"/>
            </a:gdLst>
            <a:ahLst/>
            <a:cxnLst>
              <a:cxn ang="0">
                <a:pos x="connsiteX0" y="connsiteY0"/>
              </a:cxn>
              <a:cxn ang="0">
                <a:pos x="connsiteX1" y="connsiteY1"/>
              </a:cxn>
              <a:cxn ang="0">
                <a:pos x="connsiteX2" y="connsiteY2"/>
              </a:cxn>
              <a:cxn ang="0">
                <a:pos x="connsiteX3" y="connsiteY3"/>
              </a:cxn>
            </a:cxnLst>
            <a:rect l="l" t="t" r="r" b="b"/>
            <a:pathLst>
              <a:path w="3731942" h="3731942">
                <a:moveTo>
                  <a:pt x="1812573" y="0"/>
                </a:moveTo>
                <a:lnTo>
                  <a:pt x="3731942" y="1812573"/>
                </a:lnTo>
                <a:lnTo>
                  <a:pt x="1919369" y="3731942"/>
                </a:lnTo>
                <a:lnTo>
                  <a:pt x="0" y="1919369"/>
                </a:lnTo>
                <a:close/>
              </a:path>
            </a:pathLst>
          </a:custGeom>
          <a:noFill/>
          <a:extLst>
            <a:ext uri="{909E8E84-426E-40DD-AFC4-6F175D3DCCD1}">
              <a14:hiddenFill xmlns:a14="http://schemas.microsoft.com/office/drawing/2010/main">
                <a:solidFill>
                  <a:srgbClr val="FFFFFF"/>
                </a:solidFill>
              </a14:hiddenFill>
            </a:ext>
          </a:extLst>
        </p:spPr>
      </p:pic>
      <p:sp>
        <p:nvSpPr>
          <p:cNvPr id="10" name="!!Rectangle 168">
            <a:extLst>
              <a:ext uri="{FF2B5EF4-FFF2-40B4-BE49-F238E27FC236}">
                <a16:creationId xmlns:a16="http://schemas.microsoft.com/office/drawing/2014/main" id="{8D9EE897-BBBF-4651-B300-4C2609BC90AF}"/>
              </a:ext>
            </a:extLst>
          </p:cNvPr>
          <p:cNvSpPr/>
          <p:nvPr/>
        </p:nvSpPr>
        <p:spPr>
          <a:xfrm rot="7970507">
            <a:off x="8641168" y="2275014"/>
            <a:ext cx="2723419" cy="2723419"/>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Rectangle 43">
            <a:extLst>
              <a:ext uri="{FF2B5EF4-FFF2-40B4-BE49-F238E27FC236}">
                <a16:creationId xmlns:a16="http://schemas.microsoft.com/office/drawing/2014/main" id="{903ED0DD-1BD8-43C1-9669-A939F79A0ADD}"/>
              </a:ext>
            </a:extLst>
          </p:cNvPr>
          <p:cNvSpPr/>
          <p:nvPr/>
        </p:nvSpPr>
        <p:spPr>
          <a:xfrm rot="7927248">
            <a:off x="9436804" y="5755155"/>
            <a:ext cx="624558" cy="624558"/>
          </a:xfrm>
          <a:prstGeom prst="rect">
            <a:avLst/>
          </a:prstGeom>
          <a:solidFill>
            <a:srgbClr val="595959"/>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48" name="Group 47">
            <a:extLst>
              <a:ext uri="{FF2B5EF4-FFF2-40B4-BE49-F238E27FC236}">
                <a16:creationId xmlns:a16="http://schemas.microsoft.com/office/drawing/2014/main" id="{5CB43DEA-959F-4903-8B41-093AD980C33D}"/>
              </a:ext>
            </a:extLst>
          </p:cNvPr>
          <p:cNvGrpSpPr/>
          <p:nvPr/>
        </p:nvGrpSpPr>
        <p:grpSpPr>
          <a:xfrm>
            <a:off x="7111349" y="4119836"/>
            <a:ext cx="560092" cy="2762200"/>
            <a:chOff x="4470189" y="4688431"/>
            <a:chExt cx="439924" cy="2169569"/>
          </a:xfrm>
          <a:solidFill>
            <a:srgbClr val="000000"/>
          </a:solidFill>
        </p:grpSpPr>
        <p:sp>
          <p:nvSpPr>
            <p:cNvPr id="49" name="Teardrop 48">
              <a:extLst>
                <a:ext uri="{FF2B5EF4-FFF2-40B4-BE49-F238E27FC236}">
                  <a16:creationId xmlns:a16="http://schemas.microsoft.com/office/drawing/2014/main" id="{CEC9FA0C-0CDD-438A-9AF9-B7F5E27E6B17}"/>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Rectangle 49">
              <a:extLst>
                <a:ext uri="{FF2B5EF4-FFF2-40B4-BE49-F238E27FC236}">
                  <a16:creationId xmlns:a16="http://schemas.microsoft.com/office/drawing/2014/main" id="{50CB9AC5-B282-47EB-B67C-336EFB837020}"/>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Rectangle 50">
              <a:extLst>
                <a:ext uri="{FF2B5EF4-FFF2-40B4-BE49-F238E27FC236}">
                  <a16:creationId xmlns:a16="http://schemas.microsoft.com/office/drawing/2014/main" id="{26F6B30E-6AE0-4F28-BD91-8C79AE05D0C9}"/>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Rectangle 51">
              <a:extLst>
                <a:ext uri="{FF2B5EF4-FFF2-40B4-BE49-F238E27FC236}">
                  <a16:creationId xmlns:a16="http://schemas.microsoft.com/office/drawing/2014/main" id="{C3130829-7F95-46AC-AAA5-A770CD6184D6}"/>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CE9BF674-3584-47A1-A922-76DF1F14EB32}"/>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Rectangle 53">
              <a:extLst>
                <a:ext uri="{FF2B5EF4-FFF2-40B4-BE49-F238E27FC236}">
                  <a16:creationId xmlns:a16="http://schemas.microsoft.com/office/drawing/2014/main" id="{91B20C5D-BA87-41E0-9703-145BD3762310}"/>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Block Arc 54">
              <a:extLst>
                <a:ext uri="{FF2B5EF4-FFF2-40B4-BE49-F238E27FC236}">
                  <a16:creationId xmlns:a16="http://schemas.microsoft.com/office/drawing/2014/main" id="{EA828200-35EC-424F-8FAC-8AA4EDDF8E22}"/>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6" name="Block Arc 55">
              <a:extLst>
                <a:ext uri="{FF2B5EF4-FFF2-40B4-BE49-F238E27FC236}">
                  <a16:creationId xmlns:a16="http://schemas.microsoft.com/office/drawing/2014/main" id="{50BC3E46-A7AB-43BC-B303-CAA202298B9D}"/>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pic>
        <p:nvPicPr>
          <p:cNvPr id="57" name="Graphic 56" descr="Succulent with solid fill">
            <a:extLst>
              <a:ext uri="{FF2B5EF4-FFF2-40B4-BE49-F238E27FC236}">
                <a16:creationId xmlns:a16="http://schemas.microsoft.com/office/drawing/2014/main" id="{CE97F96A-EE4B-4299-89E3-77921F6C3E42}"/>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451301" y="6145675"/>
            <a:ext cx="784726" cy="784726"/>
          </a:xfrm>
          <a:prstGeom prst="rect">
            <a:avLst/>
          </a:prstGeom>
        </p:spPr>
      </p:pic>
      <p:pic>
        <p:nvPicPr>
          <p:cNvPr id="58" name="Graphic 57" descr="Plant With Roots with solid fill">
            <a:extLst>
              <a:ext uri="{FF2B5EF4-FFF2-40B4-BE49-F238E27FC236}">
                <a16:creationId xmlns:a16="http://schemas.microsoft.com/office/drawing/2014/main" id="{0E421FEB-209E-4A09-8302-06EDF3BD35DC}"/>
              </a:ext>
            </a:extLst>
          </p:cNvPr>
          <p:cNvPicPr>
            <a:picLocks noChangeAspect="1"/>
          </p:cNvPicPr>
          <p:nvPr/>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7631164" y="6408420"/>
            <a:ext cx="617030" cy="727960"/>
          </a:xfrm>
          <a:prstGeom prst="rect">
            <a:avLst/>
          </a:prstGeom>
        </p:spPr>
      </p:pic>
      <p:sp>
        <p:nvSpPr>
          <p:cNvPr id="28" name="TextBox 27">
            <a:extLst>
              <a:ext uri="{FF2B5EF4-FFF2-40B4-BE49-F238E27FC236}">
                <a16:creationId xmlns:a16="http://schemas.microsoft.com/office/drawing/2014/main" id="{014814CE-7FA3-46A1-952C-F4CA294E4AE9}"/>
              </a:ext>
            </a:extLst>
          </p:cNvPr>
          <p:cNvSpPr txBox="1"/>
          <p:nvPr/>
        </p:nvSpPr>
        <p:spPr>
          <a:xfrm>
            <a:off x="659137" y="2148690"/>
            <a:ext cx="5192276" cy="2914580"/>
          </a:xfrm>
          <a:prstGeom prst="rect">
            <a:avLst/>
          </a:prstGeom>
          <a:noFill/>
        </p:spPr>
        <p:txBody>
          <a:bodyPr wrap="square">
            <a:spAutoFit/>
          </a:bodyPr>
          <a:lstStyle/>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oi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trọng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giềng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tăng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cường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khu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p>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Tình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hình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hiện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nay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cần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phải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duy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trì</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nỗ</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lực</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hợp</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tác</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lớn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Tăng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cường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lĩnh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vực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an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ninh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quốc</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phòng</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để</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bảo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vệ</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chủ</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quyền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tộc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1" name="Tán cây 2">
            <a:extLst>
              <a:ext uri="{FF2B5EF4-FFF2-40B4-BE49-F238E27FC236}">
                <a16:creationId xmlns:a16="http://schemas.microsoft.com/office/drawing/2014/main" id="{A3F6E04C-512C-45DD-8D16-95C8B954DDE5}"/>
              </a:ext>
            </a:extLst>
          </p:cNvPr>
          <p:cNvSpPr/>
          <p:nvPr/>
        </p:nvSpPr>
        <p:spPr>
          <a:xfrm>
            <a:off x="9115226" y="6858000"/>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 name="Thân cây 2">
            <a:extLst>
              <a:ext uri="{FF2B5EF4-FFF2-40B4-BE49-F238E27FC236}">
                <a16:creationId xmlns:a16="http://schemas.microsoft.com/office/drawing/2014/main" id="{4584C37F-F40F-4C78-BE1B-F4FB053791D6}"/>
              </a:ext>
            </a:extLst>
          </p:cNvPr>
          <p:cNvSpPr/>
          <p:nvPr/>
        </p:nvSpPr>
        <p:spPr>
          <a:xfrm>
            <a:off x="9680284" y="6792708"/>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Tán cây 1">
            <a:extLst>
              <a:ext uri="{FF2B5EF4-FFF2-40B4-BE49-F238E27FC236}">
                <a16:creationId xmlns:a16="http://schemas.microsoft.com/office/drawing/2014/main" id="{E2251012-3302-43D9-9F4F-706B1727B6A7}"/>
              </a:ext>
            </a:extLst>
          </p:cNvPr>
          <p:cNvSpPr/>
          <p:nvPr/>
        </p:nvSpPr>
        <p:spPr>
          <a:xfrm>
            <a:off x="11032610" y="6930401"/>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Thân cây 1">
            <a:extLst>
              <a:ext uri="{FF2B5EF4-FFF2-40B4-BE49-F238E27FC236}">
                <a16:creationId xmlns:a16="http://schemas.microsoft.com/office/drawing/2014/main" id="{4B3BE48C-781B-46B5-9669-1A837E676829}"/>
              </a:ext>
            </a:extLst>
          </p:cNvPr>
          <p:cNvSpPr/>
          <p:nvPr/>
        </p:nvSpPr>
        <p:spPr>
          <a:xfrm>
            <a:off x="11447960" y="6741245"/>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 name="Thân cây 2.2">
            <a:extLst>
              <a:ext uri="{FF2B5EF4-FFF2-40B4-BE49-F238E27FC236}">
                <a16:creationId xmlns:a16="http://schemas.microsoft.com/office/drawing/2014/main" id="{F8E4B615-5889-4FA5-88F2-67F68F659E61}"/>
              </a:ext>
            </a:extLst>
          </p:cNvPr>
          <p:cNvSpPr/>
          <p:nvPr/>
        </p:nvSpPr>
        <p:spPr>
          <a:xfrm>
            <a:off x="10739912" y="6695739"/>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Tán cây 2.2">
            <a:extLst>
              <a:ext uri="{FF2B5EF4-FFF2-40B4-BE49-F238E27FC236}">
                <a16:creationId xmlns:a16="http://schemas.microsoft.com/office/drawing/2014/main" id="{084C96EF-FBDA-4CDB-A513-7AA1BC3991C0}"/>
              </a:ext>
            </a:extLst>
          </p:cNvPr>
          <p:cNvSpPr/>
          <p:nvPr/>
        </p:nvSpPr>
        <p:spPr>
          <a:xfrm>
            <a:off x="9943513" y="6858000"/>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2">
            <a:extLst>
              <a:ext uri="{FF2B5EF4-FFF2-40B4-BE49-F238E27FC236}">
                <a16:creationId xmlns:a16="http://schemas.microsoft.com/office/drawing/2014/main" id="{B1DF5480-AAF6-4157-A90E-E79FF79371D8}"/>
              </a:ext>
            </a:extLst>
          </p:cNvPr>
          <p:cNvSpPr/>
          <p:nvPr/>
        </p:nvSpPr>
        <p:spPr>
          <a:xfrm rot="16200000">
            <a:off x="2165555" y="-1369287"/>
            <a:ext cx="1103454" cy="1167364"/>
          </a:xfrm>
          <a:prstGeom prst="rect">
            <a:avLst/>
          </a:prstGeom>
          <a:solidFill>
            <a:srgbClr val="A6A6A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600"/>
              </a:spcBef>
              <a:spcAft>
                <a:spcPts val="600"/>
              </a:spcAft>
            </a:pPr>
            <a:endParaRPr lang="vi-VN">
              <a:latin typeface="Times New Roman" panose="02020603050405020304" pitchFamily="18" charset="0"/>
              <a:cs typeface="Times New Roman" panose="02020603050405020304" pitchFamily="18" charset="0"/>
            </a:endParaRPr>
          </a:p>
        </p:txBody>
      </p:sp>
      <p:sp>
        <p:nvSpPr>
          <p:cNvPr id="38" name="!!mm">
            <a:extLst>
              <a:ext uri="{FF2B5EF4-FFF2-40B4-BE49-F238E27FC236}">
                <a16:creationId xmlns:a16="http://schemas.microsoft.com/office/drawing/2014/main" id="{0B50DA1E-F6EF-4BC5-930F-73F3329D09B5}"/>
              </a:ext>
            </a:extLst>
          </p:cNvPr>
          <p:cNvSpPr/>
          <p:nvPr/>
        </p:nvSpPr>
        <p:spPr>
          <a:xfrm rot="10800000">
            <a:off x="-761878" y="-755798"/>
            <a:ext cx="13887941" cy="8513449"/>
          </a:xfrm>
          <a:prstGeom prst="rect">
            <a:avLst/>
          </a:prstGeom>
          <a:noFill/>
          <a:ln w="57150">
            <a:solidFill>
              <a:srgbClr val="2C767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13370646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Shape 45">
            <a:extLst>
              <a:ext uri="{FF2B5EF4-FFF2-40B4-BE49-F238E27FC236}">
                <a16:creationId xmlns:a16="http://schemas.microsoft.com/office/drawing/2014/main" id="{DF4CDDA0-03C2-43E3-8394-585268065E79}"/>
              </a:ext>
            </a:extLst>
          </p:cNvPr>
          <p:cNvSpPr/>
          <p:nvPr/>
        </p:nvSpPr>
        <p:spPr>
          <a:xfrm>
            <a:off x="11177512" y="5419187"/>
            <a:ext cx="147679" cy="108333"/>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47" name="Freeform: Shape 46">
            <a:extLst>
              <a:ext uri="{FF2B5EF4-FFF2-40B4-BE49-F238E27FC236}">
                <a16:creationId xmlns:a16="http://schemas.microsoft.com/office/drawing/2014/main" id="{FE47F52E-3CB9-4ED0-A2C3-3429129F138C}"/>
              </a:ext>
            </a:extLst>
          </p:cNvPr>
          <p:cNvSpPr/>
          <p:nvPr/>
        </p:nvSpPr>
        <p:spPr>
          <a:xfrm>
            <a:off x="11307077" y="5424665"/>
            <a:ext cx="145870" cy="102855"/>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0" name="Freeform: Shape 59">
            <a:extLst>
              <a:ext uri="{FF2B5EF4-FFF2-40B4-BE49-F238E27FC236}">
                <a16:creationId xmlns:a16="http://schemas.microsoft.com/office/drawing/2014/main" id="{929A7652-CFF1-4BE1-B27E-C15AF0202B7C}"/>
              </a:ext>
            </a:extLst>
          </p:cNvPr>
          <p:cNvSpPr/>
          <p:nvPr/>
        </p:nvSpPr>
        <p:spPr>
          <a:xfrm>
            <a:off x="11241916" y="5449273"/>
            <a:ext cx="129158" cy="124838"/>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2" name="Freeform: Shape 61">
            <a:extLst>
              <a:ext uri="{FF2B5EF4-FFF2-40B4-BE49-F238E27FC236}">
                <a16:creationId xmlns:a16="http://schemas.microsoft.com/office/drawing/2014/main" id="{676D86A0-3807-4ACE-A328-3881A55EB270}"/>
              </a:ext>
            </a:extLst>
          </p:cNvPr>
          <p:cNvSpPr/>
          <p:nvPr/>
        </p:nvSpPr>
        <p:spPr>
          <a:xfrm rot="21005791">
            <a:off x="11270788" y="5385804"/>
            <a:ext cx="96647" cy="126939"/>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5" name="Freeform: Shape 64">
            <a:extLst>
              <a:ext uri="{FF2B5EF4-FFF2-40B4-BE49-F238E27FC236}">
                <a16:creationId xmlns:a16="http://schemas.microsoft.com/office/drawing/2014/main" id="{57207A02-7715-4C9E-B15A-2486A0516273}"/>
              </a:ext>
            </a:extLst>
          </p:cNvPr>
          <p:cNvSpPr/>
          <p:nvPr/>
        </p:nvSpPr>
        <p:spPr>
          <a:xfrm>
            <a:off x="11310532" y="5419187"/>
            <a:ext cx="118884" cy="7684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32" name="!!Tán cây 2">
            <a:extLst>
              <a:ext uri="{FF2B5EF4-FFF2-40B4-BE49-F238E27FC236}">
                <a16:creationId xmlns:a16="http://schemas.microsoft.com/office/drawing/2014/main" id="{4DFD3382-4096-456B-BC12-DE234413C8C7}"/>
              </a:ext>
            </a:extLst>
          </p:cNvPr>
          <p:cNvSpPr/>
          <p:nvPr/>
        </p:nvSpPr>
        <p:spPr>
          <a:xfrm>
            <a:off x="9310200" y="3447695"/>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Thân cây 2">
            <a:extLst>
              <a:ext uri="{FF2B5EF4-FFF2-40B4-BE49-F238E27FC236}">
                <a16:creationId xmlns:a16="http://schemas.microsoft.com/office/drawing/2014/main" id="{9C448C36-F3DE-417A-A542-A0CB613A07EF}"/>
              </a:ext>
            </a:extLst>
          </p:cNvPr>
          <p:cNvSpPr/>
          <p:nvPr/>
        </p:nvSpPr>
        <p:spPr>
          <a:xfrm>
            <a:off x="10012827" y="5069177"/>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Tán cây 1">
            <a:extLst>
              <a:ext uri="{FF2B5EF4-FFF2-40B4-BE49-F238E27FC236}">
                <a16:creationId xmlns:a16="http://schemas.microsoft.com/office/drawing/2014/main" id="{4C874440-74C9-403D-9A97-DA0767A2AD4A}"/>
              </a:ext>
            </a:extLst>
          </p:cNvPr>
          <p:cNvSpPr/>
          <p:nvPr/>
        </p:nvSpPr>
        <p:spPr>
          <a:xfrm>
            <a:off x="11137112" y="4320719"/>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 name="!!Thân cây 1">
            <a:extLst>
              <a:ext uri="{FF2B5EF4-FFF2-40B4-BE49-F238E27FC236}">
                <a16:creationId xmlns:a16="http://schemas.microsoft.com/office/drawing/2014/main" id="{2DC51594-7BA0-4659-B8A9-9010D2EFE690}"/>
              </a:ext>
            </a:extLst>
          </p:cNvPr>
          <p:cNvSpPr/>
          <p:nvPr/>
        </p:nvSpPr>
        <p:spPr>
          <a:xfrm>
            <a:off x="11536814" y="5304970"/>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Thân cây 2.2">
            <a:extLst>
              <a:ext uri="{FF2B5EF4-FFF2-40B4-BE49-F238E27FC236}">
                <a16:creationId xmlns:a16="http://schemas.microsoft.com/office/drawing/2014/main" id="{EE699DE9-6AD9-45FE-A33E-7203C8ADB18C}"/>
              </a:ext>
            </a:extLst>
          </p:cNvPr>
          <p:cNvSpPr/>
          <p:nvPr/>
        </p:nvSpPr>
        <p:spPr>
          <a:xfrm>
            <a:off x="10712169" y="4079467"/>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Tán cây 2.2">
            <a:extLst>
              <a:ext uri="{FF2B5EF4-FFF2-40B4-BE49-F238E27FC236}">
                <a16:creationId xmlns:a16="http://schemas.microsoft.com/office/drawing/2014/main" id="{8986069C-625B-46BC-837C-EFB6E14566E5}"/>
              </a:ext>
            </a:extLst>
          </p:cNvPr>
          <p:cNvSpPr/>
          <p:nvPr/>
        </p:nvSpPr>
        <p:spPr>
          <a:xfrm>
            <a:off x="9896119" y="2113780"/>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052" name="Picture 4" descr="Top 6 địa điểm có phong cảnh đẹp nhất Việt Nam">
            <a:extLst>
              <a:ext uri="{FF2B5EF4-FFF2-40B4-BE49-F238E27FC236}">
                <a16:creationId xmlns:a16="http://schemas.microsoft.com/office/drawing/2014/main" id="{B3EE9B6A-AC8C-4112-B677-E17CBD93F4E6}"/>
              </a:ext>
            </a:extLst>
          </p:cNvPr>
          <p:cNvPicPr>
            <a:picLocks noChangeAspect="1" noChangeArrowheads="1"/>
          </p:cNvPicPr>
          <p:nvPr/>
        </p:nvPicPr>
        <p:blipFill rotWithShape="1">
          <a:blip r:embed="rId3" cstate="email">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a:ext>
            </a:extLst>
          </a:blip>
          <a:srcRect/>
          <a:stretch/>
        </p:blipFill>
        <p:spPr bwMode="auto">
          <a:xfrm>
            <a:off x="589937" y="530938"/>
            <a:ext cx="4594923" cy="5657319"/>
          </a:xfrm>
          <a:prstGeom prst="rect">
            <a:avLst/>
          </a:prstGeom>
          <a:noFill/>
          <a:extLst>
            <a:ext uri="{909E8E84-426E-40DD-AFC4-6F175D3DCCD1}">
              <a14:hiddenFill xmlns:a14="http://schemas.microsoft.com/office/drawing/2010/main">
                <a:solidFill>
                  <a:srgbClr val="FFFFFF"/>
                </a:solidFill>
              </a14:hiddenFill>
            </a:ext>
          </a:extLst>
        </p:spPr>
      </p:pic>
      <p:sp>
        <p:nvSpPr>
          <p:cNvPr id="10" name="!!2">
            <a:extLst>
              <a:ext uri="{FF2B5EF4-FFF2-40B4-BE49-F238E27FC236}">
                <a16:creationId xmlns:a16="http://schemas.microsoft.com/office/drawing/2014/main" id="{8D9EE897-BBBF-4651-B300-4C2609BC90AF}"/>
              </a:ext>
            </a:extLst>
          </p:cNvPr>
          <p:cNvSpPr/>
          <p:nvPr/>
        </p:nvSpPr>
        <p:spPr>
          <a:xfrm rot="16200000">
            <a:off x="62026" y="1058851"/>
            <a:ext cx="5657318" cy="4601494"/>
          </a:xfrm>
          <a:prstGeom prst="rect">
            <a:avLst/>
          </a:prstGeom>
          <a:solidFill>
            <a:srgbClr val="A6A6A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600"/>
              </a:spcBef>
              <a:spcAft>
                <a:spcPts val="600"/>
              </a:spcAft>
            </a:pPr>
            <a:endParaRPr lang="vi-VN">
              <a:latin typeface="Times New Roman" panose="02020603050405020304" pitchFamily="18" charset="0"/>
              <a:cs typeface="Times New Roman" panose="02020603050405020304" pitchFamily="18" charset="0"/>
            </a:endParaRPr>
          </a:p>
        </p:txBody>
      </p:sp>
      <p:sp>
        <p:nvSpPr>
          <p:cNvPr id="63" name="!!mm">
            <a:extLst>
              <a:ext uri="{FF2B5EF4-FFF2-40B4-BE49-F238E27FC236}">
                <a16:creationId xmlns:a16="http://schemas.microsoft.com/office/drawing/2014/main" id="{8873AD0D-DCFC-41A9-930D-C1560241D3AA}"/>
              </a:ext>
            </a:extLst>
          </p:cNvPr>
          <p:cNvSpPr/>
          <p:nvPr/>
        </p:nvSpPr>
        <p:spPr>
          <a:xfrm rot="10800000">
            <a:off x="323850" y="383457"/>
            <a:ext cx="11487150" cy="4144297"/>
          </a:xfrm>
          <a:prstGeom prst="rect">
            <a:avLst/>
          </a:prstGeom>
          <a:noFill/>
          <a:ln w="57150">
            <a:solidFill>
              <a:srgbClr val="2C767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TextBox 30">
            <a:extLst>
              <a:ext uri="{FF2B5EF4-FFF2-40B4-BE49-F238E27FC236}">
                <a16:creationId xmlns:a16="http://schemas.microsoft.com/office/drawing/2014/main" id="{764A09ED-ABE2-4B20-A91B-33C7858FBEA3}"/>
              </a:ext>
            </a:extLst>
          </p:cNvPr>
          <p:cNvSpPr txBox="1"/>
          <p:nvPr/>
        </p:nvSpPr>
        <p:spPr>
          <a:xfrm>
            <a:off x="5679155" y="668719"/>
            <a:ext cx="5221849" cy="3499356"/>
          </a:xfrm>
          <a:prstGeom prst="rect">
            <a:avLst/>
          </a:prstGeom>
          <a:noFill/>
        </p:spPr>
        <p:txBody>
          <a:bodyPr wrap="square">
            <a:spAutoFit/>
          </a:bodyPr>
          <a:lstStyle/>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ận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sự</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đồng</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nhất</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từ</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ngành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địa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phương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ết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sức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tộc</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sức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thời</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đại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hủ</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tích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toàn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diện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Nhất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quán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đường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lối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đa</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dạng</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hóa</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đa</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phương</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hóa</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quan</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hệ</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đối</a:t>
            </a:r>
            <a:r>
              <a:rPr lang="en-US" sz="1400">
                <a:solidFill>
                  <a:srgbClr val="44F5FE"/>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Nhất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lĩnh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vực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-&gt;</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tạo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nền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tảng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sở</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vật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chất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vững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chắc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để</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cố</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lĩnh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vực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khác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gia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endParaRPr lang="vi-VN"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8" name="Rectangle 37">
            <a:extLst>
              <a:ext uri="{FF2B5EF4-FFF2-40B4-BE49-F238E27FC236}">
                <a16:creationId xmlns:a16="http://schemas.microsoft.com/office/drawing/2014/main" id="{9A4DEA32-E9D7-461A-8F6D-F61204B01A80}"/>
              </a:ext>
            </a:extLst>
          </p:cNvPr>
          <p:cNvSpPr/>
          <p:nvPr/>
        </p:nvSpPr>
        <p:spPr>
          <a:xfrm>
            <a:off x="9030421" y="6965934"/>
            <a:ext cx="231233" cy="41093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1" name="Rectangle 5">
            <a:extLst>
              <a:ext uri="{FF2B5EF4-FFF2-40B4-BE49-F238E27FC236}">
                <a16:creationId xmlns:a16="http://schemas.microsoft.com/office/drawing/2014/main" id="{9719C6D7-966A-4220-9E4D-B94C3764D508}"/>
              </a:ext>
            </a:extLst>
          </p:cNvPr>
          <p:cNvSpPr/>
          <p:nvPr/>
        </p:nvSpPr>
        <p:spPr>
          <a:xfrm flipH="1">
            <a:off x="9516098" y="6878286"/>
            <a:ext cx="1202208" cy="1292071"/>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Rectangle 7">
            <a:extLst>
              <a:ext uri="{FF2B5EF4-FFF2-40B4-BE49-F238E27FC236}">
                <a16:creationId xmlns:a16="http://schemas.microsoft.com/office/drawing/2014/main" id="{C17FA234-D976-4EDA-82DB-8CE9D2C379E4}"/>
              </a:ext>
            </a:extLst>
          </p:cNvPr>
          <p:cNvSpPr/>
          <p:nvPr/>
        </p:nvSpPr>
        <p:spPr>
          <a:xfrm rot="1194381" flipH="1">
            <a:off x="9464318" y="7168464"/>
            <a:ext cx="1542875"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584328B3-F7CB-4388-9753-CB7DE85D0365}"/>
              </a:ext>
            </a:extLst>
          </p:cNvPr>
          <p:cNvSpPr/>
          <p:nvPr/>
        </p:nvSpPr>
        <p:spPr>
          <a:xfrm>
            <a:off x="8925295" y="6874619"/>
            <a:ext cx="441483" cy="8783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72" name="Straight Connector 71">
            <a:extLst>
              <a:ext uri="{FF2B5EF4-FFF2-40B4-BE49-F238E27FC236}">
                <a16:creationId xmlns:a16="http://schemas.microsoft.com/office/drawing/2014/main" id="{E03DCA45-C8A1-4F35-9A51-4A5EC013B2C4}"/>
              </a:ext>
            </a:extLst>
          </p:cNvPr>
          <p:cNvCxnSpPr>
            <a:cxnSpLocks/>
          </p:cNvCxnSpPr>
          <p:nvPr/>
        </p:nvCxnSpPr>
        <p:spPr>
          <a:xfrm>
            <a:off x="9255493" y="7138064"/>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6" name="Freeform: Shape 75">
            <a:extLst>
              <a:ext uri="{FF2B5EF4-FFF2-40B4-BE49-F238E27FC236}">
                <a16:creationId xmlns:a16="http://schemas.microsoft.com/office/drawing/2014/main" id="{3CACBD44-36CC-4BBA-88CE-7B4BE9A9150C}"/>
              </a:ext>
            </a:extLst>
          </p:cNvPr>
          <p:cNvSpPr/>
          <p:nvPr/>
        </p:nvSpPr>
        <p:spPr>
          <a:xfrm>
            <a:off x="10724442" y="6862832"/>
            <a:ext cx="1104900" cy="2159000"/>
          </a:xfrm>
          <a:custGeom>
            <a:avLst/>
            <a:gdLst>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77900 w 1104900"/>
              <a:gd name="connsiteY21" fmla="*/ 58420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6412 w 1104900"/>
              <a:gd name="connsiteY29" fmla="*/ 1322387 h 2159000"/>
              <a:gd name="connsiteX30" fmla="*/ 596900 w 1104900"/>
              <a:gd name="connsiteY30" fmla="*/ 1752600 h 2159000"/>
              <a:gd name="connsiteX31" fmla="*/ 590550 w 1104900"/>
              <a:gd name="connsiteY31" fmla="*/ 2146300 h 2159000"/>
              <a:gd name="connsiteX32" fmla="*/ 419100 w 1104900"/>
              <a:gd name="connsiteY32" fmla="*/ 2159000 h 21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4900" h="2159000">
                <a:moveTo>
                  <a:pt x="419100" y="2159000"/>
                </a:moveTo>
                <a:lnTo>
                  <a:pt x="490538" y="1644650"/>
                </a:lnTo>
                <a:lnTo>
                  <a:pt x="431800" y="1282700"/>
                </a:lnTo>
                <a:lnTo>
                  <a:pt x="495300" y="977900"/>
                </a:lnTo>
                <a:lnTo>
                  <a:pt x="323850" y="692150"/>
                </a:lnTo>
                <a:lnTo>
                  <a:pt x="0" y="552450"/>
                </a:lnTo>
                <a:lnTo>
                  <a:pt x="330200" y="615950"/>
                </a:lnTo>
                <a:lnTo>
                  <a:pt x="495300" y="831850"/>
                </a:lnTo>
                <a:lnTo>
                  <a:pt x="400050" y="546100"/>
                </a:lnTo>
                <a:lnTo>
                  <a:pt x="292100" y="190500"/>
                </a:lnTo>
                <a:lnTo>
                  <a:pt x="457200" y="508000"/>
                </a:lnTo>
                <a:lnTo>
                  <a:pt x="533400" y="762000"/>
                </a:lnTo>
                <a:lnTo>
                  <a:pt x="533400" y="571500"/>
                </a:lnTo>
                <a:lnTo>
                  <a:pt x="577850" y="368300"/>
                </a:lnTo>
                <a:lnTo>
                  <a:pt x="622300" y="0"/>
                </a:lnTo>
                <a:lnTo>
                  <a:pt x="603250" y="596900"/>
                </a:lnTo>
                <a:lnTo>
                  <a:pt x="571500" y="774700"/>
                </a:lnTo>
                <a:lnTo>
                  <a:pt x="660400" y="654050"/>
                </a:lnTo>
                <a:lnTo>
                  <a:pt x="762000" y="495300"/>
                </a:lnTo>
                <a:lnTo>
                  <a:pt x="1003300" y="520700"/>
                </a:lnTo>
                <a:lnTo>
                  <a:pt x="1104900" y="488950"/>
                </a:lnTo>
                <a:lnTo>
                  <a:pt x="946150" y="565150"/>
                </a:lnTo>
                <a:lnTo>
                  <a:pt x="787400" y="546100"/>
                </a:lnTo>
                <a:lnTo>
                  <a:pt x="641350" y="781050"/>
                </a:lnTo>
                <a:lnTo>
                  <a:pt x="857250" y="800100"/>
                </a:lnTo>
                <a:lnTo>
                  <a:pt x="1028700" y="730250"/>
                </a:lnTo>
                <a:lnTo>
                  <a:pt x="876300" y="831850"/>
                </a:lnTo>
                <a:lnTo>
                  <a:pt x="647700" y="863600"/>
                </a:lnTo>
                <a:lnTo>
                  <a:pt x="577850" y="984250"/>
                </a:lnTo>
                <a:lnTo>
                  <a:pt x="506412" y="1322387"/>
                </a:lnTo>
                <a:lnTo>
                  <a:pt x="596900" y="1752600"/>
                </a:lnTo>
                <a:lnTo>
                  <a:pt x="590550" y="2146300"/>
                </a:lnTo>
                <a:lnTo>
                  <a:pt x="419100" y="215900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77" name="Group 76">
            <a:extLst>
              <a:ext uri="{FF2B5EF4-FFF2-40B4-BE49-F238E27FC236}">
                <a16:creationId xmlns:a16="http://schemas.microsoft.com/office/drawing/2014/main" id="{7F97BB01-CA8F-4D25-B7BE-675E66F1D7FF}"/>
              </a:ext>
            </a:extLst>
          </p:cNvPr>
          <p:cNvGrpSpPr/>
          <p:nvPr/>
        </p:nvGrpSpPr>
        <p:grpSpPr>
          <a:xfrm>
            <a:off x="7014425" y="6975573"/>
            <a:ext cx="306072" cy="1405839"/>
            <a:chOff x="4470189" y="4688431"/>
            <a:chExt cx="439924" cy="2169569"/>
          </a:xfrm>
          <a:solidFill>
            <a:srgbClr val="000000"/>
          </a:solidFill>
        </p:grpSpPr>
        <p:sp>
          <p:nvSpPr>
            <p:cNvPr id="78" name="Teardrop 77">
              <a:extLst>
                <a:ext uri="{FF2B5EF4-FFF2-40B4-BE49-F238E27FC236}">
                  <a16:creationId xmlns:a16="http://schemas.microsoft.com/office/drawing/2014/main" id="{6CA0A43B-E8E7-4661-998E-F3124AF9907C}"/>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78">
              <a:extLst>
                <a:ext uri="{FF2B5EF4-FFF2-40B4-BE49-F238E27FC236}">
                  <a16:creationId xmlns:a16="http://schemas.microsoft.com/office/drawing/2014/main" id="{2EE011FF-F9C7-455B-A527-3E89ED3A4054}"/>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Rectangle 79">
              <a:extLst>
                <a:ext uri="{FF2B5EF4-FFF2-40B4-BE49-F238E27FC236}">
                  <a16:creationId xmlns:a16="http://schemas.microsoft.com/office/drawing/2014/main" id="{D89BBF96-EBA7-4A03-8CF4-C969623D0FDE}"/>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104D8F97-97A0-46F9-8089-CB7A3CFDF5A3}"/>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661F1711-2D9B-4542-84C5-923D7063EB1F}"/>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793B40AE-0787-45C0-AD85-96E475022B68}"/>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Block Arc 83">
              <a:extLst>
                <a:ext uri="{FF2B5EF4-FFF2-40B4-BE49-F238E27FC236}">
                  <a16:creationId xmlns:a16="http://schemas.microsoft.com/office/drawing/2014/main" id="{BF2CE1D7-A5D8-47FB-B3D1-1161683F7657}"/>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85" name="Block Arc 84">
              <a:extLst>
                <a:ext uri="{FF2B5EF4-FFF2-40B4-BE49-F238E27FC236}">
                  <a16:creationId xmlns:a16="http://schemas.microsoft.com/office/drawing/2014/main" id="{C4E57385-412F-48BA-9739-68978BD7DB3F}"/>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grpSp>
        <p:nvGrpSpPr>
          <p:cNvPr id="67" name="!!nha">
            <a:extLst>
              <a:ext uri="{FF2B5EF4-FFF2-40B4-BE49-F238E27FC236}">
                <a16:creationId xmlns:a16="http://schemas.microsoft.com/office/drawing/2014/main" id="{C9534F99-5102-4BFD-9C54-32BEB30EAE21}"/>
              </a:ext>
            </a:extLst>
          </p:cNvPr>
          <p:cNvGrpSpPr/>
          <p:nvPr/>
        </p:nvGrpSpPr>
        <p:grpSpPr>
          <a:xfrm>
            <a:off x="7684968" y="6985010"/>
            <a:ext cx="1797107" cy="1747364"/>
            <a:chOff x="7734159" y="5157573"/>
            <a:chExt cx="1797107" cy="1747364"/>
          </a:xfrm>
        </p:grpSpPr>
        <p:sp>
          <p:nvSpPr>
            <p:cNvPr id="69" name="Rectangle 5">
              <a:extLst>
                <a:ext uri="{FF2B5EF4-FFF2-40B4-BE49-F238E27FC236}">
                  <a16:creationId xmlns:a16="http://schemas.microsoft.com/office/drawing/2014/main" id="{EF43D94A-F128-4396-B22A-889F5A1B43C8}"/>
                </a:ext>
              </a:extLst>
            </p:cNvPr>
            <p:cNvSpPr/>
            <p:nvPr/>
          </p:nvSpPr>
          <p:spPr>
            <a:xfrm>
              <a:off x="7734159" y="5157573"/>
              <a:ext cx="1797107"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Rectangle 85">
              <a:extLst>
                <a:ext uri="{FF2B5EF4-FFF2-40B4-BE49-F238E27FC236}">
                  <a16:creationId xmlns:a16="http://schemas.microsoft.com/office/drawing/2014/main" id="{D1625464-1091-411D-BEC2-A2C931D5A239}"/>
                </a:ext>
              </a:extLst>
            </p:cNvPr>
            <p:cNvSpPr/>
            <p:nvPr/>
          </p:nvSpPr>
          <p:spPr>
            <a:xfrm>
              <a:off x="8788544" y="6830643"/>
              <a:ext cx="591184" cy="70663"/>
            </a:xfrm>
            <a:prstGeom prst="rect">
              <a:avLst/>
            </a:pr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AEF92030-B587-487C-8F05-706ECFA55732}"/>
                </a:ext>
              </a:extLst>
            </p:cNvPr>
            <p:cNvSpPr/>
            <p:nvPr/>
          </p:nvSpPr>
          <p:spPr>
            <a:xfrm>
              <a:off x="8911451" y="6165766"/>
              <a:ext cx="376764" cy="669944"/>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88" name="Straight Connector 87">
              <a:extLst>
                <a:ext uri="{FF2B5EF4-FFF2-40B4-BE49-F238E27FC236}">
                  <a16:creationId xmlns:a16="http://schemas.microsoft.com/office/drawing/2014/main" id="{73F5FB8A-74D7-430A-BA7A-893EB39C77C4}"/>
                </a:ext>
              </a:extLst>
            </p:cNvPr>
            <p:cNvCxnSpPr>
              <a:cxnSpLocks/>
            </p:cNvCxnSpPr>
            <p:nvPr/>
          </p:nvCxnSpPr>
          <p:spPr>
            <a:xfrm>
              <a:off x="9246719" y="6393433"/>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9" name="Rectangle 88">
              <a:extLst>
                <a:ext uri="{FF2B5EF4-FFF2-40B4-BE49-F238E27FC236}">
                  <a16:creationId xmlns:a16="http://schemas.microsoft.com/office/drawing/2014/main" id="{6538B1B2-1A2D-49FA-8F47-09A426A9E066}"/>
                </a:ext>
              </a:extLst>
            </p:cNvPr>
            <p:cNvSpPr/>
            <p:nvPr/>
          </p:nvSpPr>
          <p:spPr>
            <a:xfrm>
              <a:off x="8223252" y="5946213"/>
              <a:ext cx="356059" cy="439107"/>
            </a:xfrm>
            <a:prstGeom prst="rect">
              <a:avLst/>
            </a:prstGeom>
            <a:solidFill>
              <a:schemeClr val="accent4">
                <a:lumMod val="60000"/>
                <a:lumOff val="40000"/>
              </a:schemeClr>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90" name="Straight Connector 89">
              <a:extLst>
                <a:ext uri="{FF2B5EF4-FFF2-40B4-BE49-F238E27FC236}">
                  <a16:creationId xmlns:a16="http://schemas.microsoft.com/office/drawing/2014/main" id="{023D2BEE-E3A3-48D1-B1D8-2EBCB2D4F295}"/>
                </a:ext>
              </a:extLst>
            </p:cNvPr>
            <p:cNvCxnSpPr>
              <a:cxnSpLocks/>
              <a:stCxn id="89" idx="0"/>
              <a:endCxn id="89" idx="2"/>
            </p:cNvCxnSpPr>
            <p:nvPr/>
          </p:nvCxnSpPr>
          <p:spPr>
            <a:xfrm>
              <a:off x="8401282" y="5946213"/>
              <a:ext cx="0" cy="439107"/>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F2CA49B4-FF5C-497F-8D5F-B16A4A871EEF}"/>
                </a:ext>
              </a:extLst>
            </p:cNvPr>
            <p:cNvCxnSpPr>
              <a:cxnSpLocks/>
              <a:stCxn id="89" idx="1"/>
              <a:endCxn id="89" idx="3"/>
            </p:cNvCxnSpPr>
            <p:nvPr/>
          </p:nvCxnSpPr>
          <p:spPr>
            <a:xfrm>
              <a:off x="8223252" y="6165767"/>
              <a:ext cx="356059" cy="0"/>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92" name="!!3">
            <a:extLst>
              <a:ext uri="{FF2B5EF4-FFF2-40B4-BE49-F238E27FC236}">
                <a16:creationId xmlns:a16="http://schemas.microsoft.com/office/drawing/2014/main" id="{CB67874A-0C41-4886-BB6E-FDE5EE09D473}"/>
              </a:ext>
            </a:extLst>
          </p:cNvPr>
          <p:cNvSpPr/>
          <p:nvPr/>
        </p:nvSpPr>
        <p:spPr>
          <a:xfrm rot="20405619">
            <a:off x="7167469" y="7348943"/>
            <a:ext cx="2245223"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extBox 1">
            <a:extLst>
              <a:ext uri="{FF2B5EF4-FFF2-40B4-BE49-F238E27FC236}">
                <a16:creationId xmlns:a16="http://schemas.microsoft.com/office/drawing/2014/main" id="{87FDE43B-0B77-4DC3-BE7E-C8EE63BDBF12}"/>
              </a:ext>
            </a:extLst>
          </p:cNvPr>
          <p:cNvSpPr txBox="1"/>
          <p:nvPr/>
        </p:nvSpPr>
        <p:spPr>
          <a:xfrm>
            <a:off x="5545203" y="5073008"/>
            <a:ext cx="3502202" cy="1015663"/>
          </a:xfrm>
          <a:prstGeom prst="rect">
            <a:avLst/>
          </a:prstGeom>
          <a:noFill/>
        </p:spPr>
        <p:txBody>
          <a:bodyPr wrap="square" rtlCol="0">
            <a:spAutoFit/>
          </a:bodyPr>
          <a:lstStyle/>
          <a:p>
            <a:r>
              <a:rPr lang="en-US" sz="2000" b="1" err="1">
                <a:solidFill>
                  <a:srgbClr val="01E9F5"/>
                </a:solidFill>
                <a:latin typeface="Tahoma" panose="020B0604030504040204" pitchFamily="34" charset="0"/>
                <a:ea typeface="Tahoma" panose="020B0604030504040204" pitchFamily="34" charset="0"/>
                <a:cs typeface="Tahoma" panose="020B0604030504040204" pitchFamily="34" charset="0"/>
              </a:rPr>
              <a:t>Phương</a:t>
            </a: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01E9F5"/>
                </a:solidFill>
                <a:latin typeface="Tahoma" panose="020B0604030504040204" pitchFamily="34" charset="0"/>
                <a:ea typeface="Tahoma" panose="020B0604030504040204" pitchFamily="34" charset="0"/>
                <a:cs typeface="Tahoma" panose="020B0604030504040204" pitchFamily="34" charset="0"/>
              </a:rPr>
              <a:t>hướng</a:t>
            </a: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01E9F5"/>
                </a:solidFill>
                <a:latin typeface="Tahoma" panose="020B0604030504040204" pitchFamily="34" charset="0"/>
                <a:ea typeface="Tahoma" panose="020B0604030504040204" pitchFamily="34" charset="0"/>
                <a:cs typeface="Tahoma" panose="020B0604030504040204" pitchFamily="34" charset="0"/>
              </a:rPr>
              <a:t>giải</a:t>
            </a: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01E9F5"/>
                </a:solidFill>
                <a:latin typeface="Tahoma" panose="020B0604030504040204" pitchFamily="34" charset="0"/>
                <a:ea typeface="Tahoma" panose="020B0604030504040204" pitchFamily="34" charset="0"/>
                <a:cs typeface="Tahoma" panose="020B0604030504040204" pitchFamily="34" charset="0"/>
              </a:rPr>
              <a:t>pháp</a:t>
            </a: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01E9F5"/>
                </a:solidFill>
                <a:latin typeface="Tahoma" panose="020B0604030504040204" pitchFamily="34" charset="0"/>
                <a:ea typeface="Tahoma" panose="020B0604030504040204" pitchFamily="34" charset="0"/>
                <a:cs typeface="Tahoma" panose="020B0604030504040204" pitchFamily="34" charset="0"/>
              </a:rPr>
              <a:t>nhiệm</a:t>
            </a: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rgbClr val="01E9F5"/>
                </a:solidFill>
                <a:latin typeface="Tahoma" panose="020B0604030504040204" pitchFamily="34" charset="0"/>
                <a:ea typeface="Tahoma" panose="020B0604030504040204" pitchFamily="34" charset="0"/>
                <a:cs typeface="Tahoma" panose="020B0604030504040204" pitchFamily="34" charset="0"/>
              </a:rPr>
              <a:t>vụ</a:t>
            </a: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hoạt</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ngoại</a:t>
            </a:r>
            <a:endParaRPr lang="vi-VN" sz="20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5" name="!!1">
            <a:extLst>
              <a:ext uri="{FF2B5EF4-FFF2-40B4-BE49-F238E27FC236}">
                <a16:creationId xmlns:a16="http://schemas.microsoft.com/office/drawing/2014/main" id="{AACF6DB5-F67A-4182-99BB-44EC9DC5E576}"/>
              </a:ext>
            </a:extLst>
          </p:cNvPr>
          <p:cNvSpPr/>
          <p:nvPr/>
        </p:nvSpPr>
        <p:spPr>
          <a:xfrm>
            <a:off x="5357171" y="4907927"/>
            <a:ext cx="3926149" cy="1335124"/>
          </a:xfrm>
          <a:prstGeom prst="rect">
            <a:avLst/>
          </a:prstGeom>
          <a:solidFill>
            <a:srgbClr val="A6A6A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600"/>
              </a:spcBef>
              <a:spcAft>
                <a:spcPts val="600"/>
              </a:spcAft>
            </a:pPr>
            <a:endParaRPr lang="vi-VN" sz="180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99921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1">
            <a:extLst>
              <a:ext uri="{FF2B5EF4-FFF2-40B4-BE49-F238E27FC236}">
                <a16:creationId xmlns:a16="http://schemas.microsoft.com/office/drawing/2014/main" id="{76393E83-3ADD-4E63-A913-A7C7A48B0B1C}"/>
              </a:ext>
            </a:extLst>
          </p:cNvPr>
          <p:cNvSpPr/>
          <p:nvPr/>
        </p:nvSpPr>
        <p:spPr>
          <a:xfrm>
            <a:off x="2548074" y="437400"/>
            <a:ext cx="3184733" cy="807922"/>
          </a:xfrm>
          <a:prstGeom prst="rect">
            <a:avLst/>
          </a:prstGeom>
          <a:solidFill>
            <a:srgbClr val="A6A6A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600"/>
              </a:spcBef>
              <a:spcAft>
                <a:spcPts val="600"/>
              </a:spcAft>
            </a:pPr>
            <a:endParaRPr lang="vi-VN">
              <a:latin typeface="Times New Roman" panose="02020603050405020304" pitchFamily="18" charset="0"/>
              <a:cs typeface="Times New Roman" panose="02020603050405020304" pitchFamily="18" charset="0"/>
            </a:endParaRPr>
          </a:p>
        </p:txBody>
      </p:sp>
      <p:sp>
        <p:nvSpPr>
          <p:cNvPr id="63" name="!!mm">
            <a:extLst>
              <a:ext uri="{FF2B5EF4-FFF2-40B4-BE49-F238E27FC236}">
                <a16:creationId xmlns:a16="http://schemas.microsoft.com/office/drawing/2014/main" id="{8873AD0D-DCFC-41A9-930D-C1560241D3AA}"/>
              </a:ext>
            </a:extLst>
          </p:cNvPr>
          <p:cNvSpPr/>
          <p:nvPr/>
        </p:nvSpPr>
        <p:spPr>
          <a:xfrm rot="10800000">
            <a:off x="200238" y="1582057"/>
            <a:ext cx="11487150" cy="5038854"/>
          </a:xfrm>
          <a:prstGeom prst="rect">
            <a:avLst/>
          </a:prstGeom>
          <a:noFill/>
          <a:ln w="57150">
            <a:solidFill>
              <a:srgbClr val="2C767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án cây 2.2">
            <a:extLst>
              <a:ext uri="{FF2B5EF4-FFF2-40B4-BE49-F238E27FC236}">
                <a16:creationId xmlns:a16="http://schemas.microsoft.com/office/drawing/2014/main" id="{D861FA77-0C36-442B-AE2F-2A25CE571508}"/>
              </a:ext>
            </a:extLst>
          </p:cNvPr>
          <p:cNvSpPr/>
          <p:nvPr/>
        </p:nvSpPr>
        <p:spPr>
          <a:xfrm>
            <a:off x="-112978" y="2024399"/>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2">
            <a:extLst>
              <a:ext uri="{FF2B5EF4-FFF2-40B4-BE49-F238E27FC236}">
                <a16:creationId xmlns:a16="http://schemas.microsoft.com/office/drawing/2014/main" id="{9A258DD8-EBAE-4FA2-A53D-CEFFC6F052D2}"/>
              </a:ext>
            </a:extLst>
          </p:cNvPr>
          <p:cNvSpPr/>
          <p:nvPr/>
        </p:nvSpPr>
        <p:spPr>
          <a:xfrm>
            <a:off x="2385278" y="5362507"/>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Tán cây 2">
            <a:extLst>
              <a:ext uri="{FF2B5EF4-FFF2-40B4-BE49-F238E27FC236}">
                <a16:creationId xmlns:a16="http://schemas.microsoft.com/office/drawing/2014/main" id="{6264D913-6F76-4676-A809-FA9C3A964FDF}"/>
              </a:ext>
            </a:extLst>
          </p:cNvPr>
          <p:cNvSpPr/>
          <p:nvPr/>
        </p:nvSpPr>
        <p:spPr>
          <a:xfrm>
            <a:off x="859783" y="2867914"/>
            <a:ext cx="1766850" cy="347290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hân cây 2">
            <a:extLst>
              <a:ext uri="{FF2B5EF4-FFF2-40B4-BE49-F238E27FC236}">
                <a16:creationId xmlns:a16="http://schemas.microsoft.com/office/drawing/2014/main" id="{8E888E08-9F2E-417B-A17B-E90BE3D54558}"/>
              </a:ext>
            </a:extLst>
          </p:cNvPr>
          <p:cNvSpPr/>
          <p:nvPr/>
        </p:nvSpPr>
        <p:spPr>
          <a:xfrm>
            <a:off x="1562410" y="5155345"/>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Thân cây 2.2">
            <a:extLst>
              <a:ext uri="{FF2B5EF4-FFF2-40B4-BE49-F238E27FC236}">
                <a16:creationId xmlns:a16="http://schemas.microsoft.com/office/drawing/2014/main" id="{CC628A87-D622-48C2-AC02-B3F8B7E46327}"/>
              </a:ext>
            </a:extLst>
          </p:cNvPr>
          <p:cNvSpPr/>
          <p:nvPr/>
        </p:nvSpPr>
        <p:spPr>
          <a:xfrm>
            <a:off x="703072" y="3990086"/>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cay">
            <a:extLst>
              <a:ext uri="{FF2B5EF4-FFF2-40B4-BE49-F238E27FC236}">
                <a16:creationId xmlns:a16="http://schemas.microsoft.com/office/drawing/2014/main" id="{DE27CD78-361C-4D78-986F-44A1A4EB79D7}"/>
              </a:ext>
            </a:extLst>
          </p:cNvPr>
          <p:cNvSpPr/>
          <p:nvPr/>
        </p:nvSpPr>
        <p:spPr>
          <a:xfrm>
            <a:off x="1985576" y="3990086"/>
            <a:ext cx="1277298" cy="243725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extBox 1">
            <a:extLst>
              <a:ext uri="{FF2B5EF4-FFF2-40B4-BE49-F238E27FC236}">
                <a16:creationId xmlns:a16="http://schemas.microsoft.com/office/drawing/2014/main" id="{24E445B3-0B0C-4C8A-AC44-5B19C2218597}"/>
              </a:ext>
            </a:extLst>
          </p:cNvPr>
          <p:cNvSpPr txBox="1"/>
          <p:nvPr/>
        </p:nvSpPr>
        <p:spPr>
          <a:xfrm>
            <a:off x="2788190" y="606552"/>
            <a:ext cx="2588676" cy="461665"/>
          </a:xfrm>
          <a:prstGeom prst="rect">
            <a:avLst/>
          </a:prstGeom>
          <a:noFill/>
        </p:spPr>
        <p:txBody>
          <a:bodyPr wrap="square" rtlCol="0">
            <a:spAutoFit/>
          </a:bodyPr>
          <a:lstStyle/>
          <a:p>
            <a:pPr algn="ct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KẾT LUẬN</a:t>
            </a:r>
            <a:endParaRPr lang="vi-VN" sz="24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4100" name="Picture 4" descr="Bộ trưởng ngoại giao Việt Nam điện đàm với ngoại trưởng Mỹ - Tuổi Trẻ Online">
            <a:extLst>
              <a:ext uri="{FF2B5EF4-FFF2-40B4-BE49-F238E27FC236}">
                <a16:creationId xmlns:a16="http://schemas.microsoft.com/office/drawing/2014/main" id="{35E31647-39DD-41EF-8658-B836D9E6C278}"/>
              </a:ext>
            </a:extLst>
          </p:cNvPr>
          <p:cNvPicPr>
            <a:picLocks noChangeAspect="1" noChangeArrowheads="1"/>
          </p:cNvPicPr>
          <p:nvPr/>
        </p:nvPicPr>
        <p:blipFill rotWithShape="1">
          <a:blip r:embed="rId3" cstate="email">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p:blipFill>
        <p:spPr bwMode="auto">
          <a:xfrm>
            <a:off x="7652820" y="274520"/>
            <a:ext cx="3478375" cy="4273845"/>
          </a:xfrm>
          <a:prstGeom prst="rect">
            <a:avLst/>
          </a:prstGeom>
          <a:noFill/>
          <a:extLst>
            <a:ext uri="{909E8E84-426E-40DD-AFC4-6F175D3DCCD1}">
              <a14:hiddenFill xmlns:a14="http://schemas.microsoft.com/office/drawing/2010/main">
                <a:solidFill>
                  <a:srgbClr val="FFFFFF"/>
                </a:solidFill>
              </a14:hiddenFill>
            </a:ext>
          </a:extLst>
        </p:spPr>
      </p:pic>
      <p:sp>
        <p:nvSpPr>
          <p:cNvPr id="10" name="!!2">
            <a:extLst>
              <a:ext uri="{FF2B5EF4-FFF2-40B4-BE49-F238E27FC236}">
                <a16:creationId xmlns:a16="http://schemas.microsoft.com/office/drawing/2014/main" id="{8D9EE897-BBBF-4651-B300-4C2609BC90AF}"/>
              </a:ext>
            </a:extLst>
          </p:cNvPr>
          <p:cNvSpPr/>
          <p:nvPr/>
        </p:nvSpPr>
        <p:spPr>
          <a:xfrm rot="16200000">
            <a:off x="7232377" y="694866"/>
            <a:ext cx="4276497" cy="3478375"/>
          </a:xfrm>
          <a:prstGeom prst="rect">
            <a:avLst/>
          </a:prstGeom>
          <a:solidFill>
            <a:srgbClr val="A6A6A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600"/>
              </a:spcBef>
              <a:spcAft>
                <a:spcPts val="600"/>
              </a:spcAft>
            </a:pPr>
            <a:endParaRPr lang="vi-VN">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58238F49-B99C-42B4-A1A5-E2A93FBFF85A}"/>
              </a:ext>
            </a:extLst>
          </p:cNvPr>
          <p:cNvSpPr txBox="1"/>
          <p:nvPr/>
        </p:nvSpPr>
        <p:spPr>
          <a:xfrm>
            <a:off x="375975" y="2166126"/>
            <a:ext cx="6740095" cy="3533981"/>
          </a:xfrm>
          <a:prstGeom prst="rect">
            <a:avLst/>
          </a:prstGeom>
          <a:noFill/>
        </p:spPr>
        <p:txBody>
          <a:bodyPr wrap="square">
            <a:spAutoFit/>
          </a:bodyPr>
          <a:lstStyle/>
          <a:p>
            <a:pPr marL="285750" indent="-285750" algn="just">
              <a:lnSpc>
                <a:spcPct val="25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Cần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củng</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cố</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nguồn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nội</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lực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nâng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cao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bản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lĩnh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năng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lực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phẩm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chất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thần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trách</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nhiệm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5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ận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người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cải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thiện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trình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độ</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trí</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kiến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thức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số</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thời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bảo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xử</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lý</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khôn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khéo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mối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lớn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5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Đẩy</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mạnh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công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tuyên</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44F5FE"/>
                </a:solidFill>
                <a:effectLst/>
                <a:latin typeface="Tahoma" panose="020B0604030504040204" pitchFamily="34" charset="0"/>
                <a:ea typeface="Tahoma" panose="020B0604030504040204" pitchFamily="34" charset="0"/>
                <a:cs typeface="Tahoma" panose="020B0604030504040204" pitchFamily="34" charset="0"/>
              </a:rPr>
              <a:t>truyền</a:t>
            </a:r>
            <a:r>
              <a:rPr lang="en-US" sz="1400">
                <a:solidFill>
                  <a:srgbClr val="44F5FE"/>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effectLst/>
                <a:latin typeface="Tahoma" panose="020B0604030504040204" pitchFamily="34" charset="0"/>
                <a:ea typeface="Tahoma" panose="020B0604030504040204" pitchFamily="34" charset="0"/>
                <a:cs typeface="Tahoma" panose="020B0604030504040204" pitchFamily="34" charset="0"/>
              </a:rPr>
              <a:t>đường</a:t>
            </a:r>
            <a:r>
              <a:rPr lang="en-US" sz="14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effectLst/>
                <a:latin typeface="Tahoma" panose="020B0604030504040204" pitchFamily="34" charset="0"/>
                <a:ea typeface="Tahoma" panose="020B0604030504040204" pitchFamily="34" charset="0"/>
                <a:cs typeface="Tahoma" panose="020B0604030504040204" pitchFamily="34" charset="0"/>
              </a:rPr>
              <a:t>lối</a:t>
            </a:r>
            <a:r>
              <a:rPr lang="en-US" sz="14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effectLst/>
                <a:latin typeface="Tahoma" panose="020B0604030504040204" pitchFamily="34" charset="0"/>
                <a:ea typeface="Tahoma" panose="020B0604030504040204" pitchFamily="34" charset="0"/>
                <a:cs typeface="Tahoma" panose="020B0604030504040204" pitchFamily="34" charset="0"/>
              </a:rPr>
              <a:t>đối</a:t>
            </a:r>
            <a:r>
              <a:rPr lang="en-US" sz="14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effectLst/>
                <a:latin typeface="Tahoma" panose="020B0604030504040204" pitchFamily="34" charset="0"/>
                <a:ea typeface="Tahoma" panose="020B0604030504040204" pitchFamily="34" charset="0"/>
                <a:cs typeface="Tahoma" panose="020B0604030504040204" pitchFamily="34" charset="0"/>
              </a:rPr>
              <a:t>của</a:t>
            </a:r>
            <a:r>
              <a:rPr lang="en-US" sz="14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effectLst/>
                <a:latin typeface="Tahoma" panose="020B0604030504040204" pitchFamily="34" charset="0"/>
                <a:ea typeface="Tahoma" panose="020B0604030504040204" pitchFamily="34" charset="0"/>
                <a:cs typeface="Tahoma" panose="020B0604030504040204" pitchFamily="34" charset="0"/>
              </a:rPr>
              <a:t>Đảng</a:t>
            </a:r>
            <a:r>
              <a:rPr lang="en-US" sz="14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trong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ngoài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endParaRPr lang="vi-VN" sz="14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cxnSp>
        <p:nvCxnSpPr>
          <p:cNvPr id="45" name="Straight Connector 44">
            <a:extLst>
              <a:ext uri="{FF2B5EF4-FFF2-40B4-BE49-F238E27FC236}">
                <a16:creationId xmlns:a16="http://schemas.microsoft.com/office/drawing/2014/main" id="{72937DF0-55A3-48E1-BDD3-B814788D6FD9}"/>
              </a:ext>
            </a:extLst>
          </p:cNvPr>
          <p:cNvCxnSpPr>
            <a:cxnSpLocks/>
          </p:cNvCxnSpPr>
          <p:nvPr/>
        </p:nvCxnSpPr>
        <p:spPr>
          <a:xfrm>
            <a:off x="9246719" y="6393433"/>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9" name="Freeform: Shape 48">
            <a:extLst>
              <a:ext uri="{FF2B5EF4-FFF2-40B4-BE49-F238E27FC236}">
                <a16:creationId xmlns:a16="http://schemas.microsoft.com/office/drawing/2014/main" id="{6F7EF94F-3EEA-4D0D-90F4-180C0B0E17B3}"/>
              </a:ext>
            </a:extLst>
          </p:cNvPr>
          <p:cNvSpPr/>
          <p:nvPr/>
        </p:nvSpPr>
        <p:spPr>
          <a:xfrm>
            <a:off x="0" y="6842079"/>
            <a:ext cx="19821832" cy="2344994"/>
          </a:xfrm>
          <a:custGeom>
            <a:avLst/>
            <a:gdLst>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69054 h 2769054"/>
              <a:gd name="connsiteX1" fmla="*/ 0 w 11931445"/>
              <a:gd name="connsiteY1" fmla="*/ 2769054 h 2769054"/>
              <a:gd name="connsiteX2" fmla="*/ 44245 w 11931445"/>
              <a:gd name="connsiteY2" fmla="*/ 365067 h 2769054"/>
              <a:gd name="connsiteX3" fmla="*/ 1194619 w 11931445"/>
              <a:gd name="connsiteY3" fmla="*/ 25854 h 2769054"/>
              <a:gd name="connsiteX4" fmla="*/ 2168013 w 11931445"/>
              <a:gd name="connsiteY4" fmla="*/ 497803 h 2769054"/>
              <a:gd name="connsiteX5" fmla="*/ 3008671 w 11931445"/>
              <a:gd name="connsiteY5" fmla="*/ 276577 h 2769054"/>
              <a:gd name="connsiteX6" fmla="*/ 3952567 w 11931445"/>
              <a:gd name="connsiteY6" fmla="*/ 792770 h 2769054"/>
              <a:gd name="connsiteX7" fmla="*/ 5043948 w 11931445"/>
              <a:gd name="connsiteY7" fmla="*/ 527299 h 2769054"/>
              <a:gd name="connsiteX8" fmla="*/ 6017342 w 11931445"/>
              <a:gd name="connsiteY8" fmla="*/ 1028745 h 2769054"/>
              <a:gd name="connsiteX9" fmla="*/ 7064477 w 11931445"/>
              <a:gd name="connsiteY9" fmla="*/ 851764 h 2769054"/>
              <a:gd name="connsiteX10" fmla="*/ 7905135 w 11931445"/>
              <a:gd name="connsiteY10" fmla="*/ 1500693 h 2769054"/>
              <a:gd name="connsiteX11" fmla="*/ 8819535 w 11931445"/>
              <a:gd name="connsiteY11" fmla="*/ 1220474 h 2769054"/>
              <a:gd name="connsiteX12" fmla="*/ 9527458 w 11931445"/>
              <a:gd name="connsiteY12" fmla="*/ 1692422 h 2769054"/>
              <a:gd name="connsiteX13" fmla="*/ 10574593 w 11931445"/>
              <a:gd name="connsiteY13" fmla="*/ 1426951 h 2769054"/>
              <a:gd name="connsiteX14" fmla="*/ 11798709 w 11931445"/>
              <a:gd name="connsiteY14" fmla="*/ 1825157 h 2769054"/>
              <a:gd name="connsiteX15" fmla="*/ 11931445 w 11931445"/>
              <a:gd name="connsiteY15" fmla="*/ 2769054 h 276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931445" h="2769054">
                <a:moveTo>
                  <a:pt x="11931445" y="2769054"/>
                </a:moveTo>
                <a:lnTo>
                  <a:pt x="0" y="2769054"/>
                </a:lnTo>
                <a:lnTo>
                  <a:pt x="44245" y="365067"/>
                </a:lnTo>
                <a:cubicBezTo>
                  <a:pt x="427703" y="251996"/>
                  <a:pt x="560439" y="-97049"/>
                  <a:pt x="1194619" y="25854"/>
                </a:cubicBezTo>
                <a:cubicBezTo>
                  <a:pt x="1710813" y="197919"/>
                  <a:pt x="1651819" y="473223"/>
                  <a:pt x="2168013" y="497803"/>
                </a:cubicBezTo>
                <a:cubicBezTo>
                  <a:pt x="2448232" y="424061"/>
                  <a:pt x="2610464" y="306074"/>
                  <a:pt x="3008671" y="276577"/>
                </a:cubicBezTo>
                <a:cubicBezTo>
                  <a:pt x="3470787" y="374899"/>
                  <a:pt x="3549444" y="635454"/>
                  <a:pt x="3952567" y="792770"/>
                </a:cubicBezTo>
                <a:cubicBezTo>
                  <a:pt x="4242619" y="896009"/>
                  <a:pt x="4562167" y="556796"/>
                  <a:pt x="5043948" y="527299"/>
                </a:cubicBezTo>
                <a:cubicBezTo>
                  <a:pt x="5427406" y="561713"/>
                  <a:pt x="5692877" y="861596"/>
                  <a:pt x="6017342" y="1028745"/>
                </a:cubicBezTo>
                <a:cubicBezTo>
                  <a:pt x="6204154" y="1146732"/>
                  <a:pt x="6641690" y="807519"/>
                  <a:pt x="7064477" y="851764"/>
                </a:cubicBezTo>
                <a:cubicBezTo>
                  <a:pt x="7477432" y="1023829"/>
                  <a:pt x="7713407" y="1476112"/>
                  <a:pt x="7905135" y="1500693"/>
                </a:cubicBezTo>
                <a:cubicBezTo>
                  <a:pt x="8062451" y="1540023"/>
                  <a:pt x="8411496" y="1210642"/>
                  <a:pt x="8819535" y="1220474"/>
                </a:cubicBezTo>
                <a:cubicBezTo>
                  <a:pt x="9143999" y="1304048"/>
                  <a:pt x="9320981" y="1667841"/>
                  <a:pt x="9527458" y="1692422"/>
                </a:cubicBezTo>
                <a:cubicBezTo>
                  <a:pt x="9758516" y="1766165"/>
                  <a:pt x="10240296" y="1412202"/>
                  <a:pt x="10574593" y="1426951"/>
                </a:cubicBezTo>
                <a:cubicBezTo>
                  <a:pt x="10982632" y="1471196"/>
                  <a:pt x="11390670" y="1692422"/>
                  <a:pt x="11798709" y="1825157"/>
                </a:cubicBezTo>
                <a:lnTo>
                  <a:pt x="11931445" y="2769054"/>
                </a:lnTo>
                <a:close/>
              </a:path>
            </a:pathLst>
          </a:custGeom>
          <a:solidFill>
            <a:srgbClr val="358F89">
              <a:alpha val="58824"/>
            </a:srgb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Freeform: Shape 59">
            <a:extLst>
              <a:ext uri="{FF2B5EF4-FFF2-40B4-BE49-F238E27FC236}">
                <a16:creationId xmlns:a16="http://schemas.microsoft.com/office/drawing/2014/main" id="{50EB391A-EA8C-4923-BC1C-2DC94729D7EC}"/>
              </a:ext>
            </a:extLst>
          </p:cNvPr>
          <p:cNvSpPr/>
          <p:nvPr/>
        </p:nvSpPr>
        <p:spPr>
          <a:xfrm flipH="1">
            <a:off x="-7629832" y="7122116"/>
            <a:ext cx="19821832" cy="3323304"/>
          </a:xfrm>
          <a:custGeom>
            <a:avLst/>
            <a:gdLst>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69054 h 2769054"/>
              <a:gd name="connsiteX1" fmla="*/ 0 w 11931445"/>
              <a:gd name="connsiteY1" fmla="*/ 2769054 h 2769054"/>
              <a:gd name="connsiteX2" fmla="*/ 44245 w 11931445"/>
              <a:gd name="connsiteY2" fmla="*/ 365067 h 2769054"/>
              <a:gd name="connsiteX3" fmla="*/ 1194619 w 11931445"/>
              <a:gd name="connsiteY3" fmla="*/ 25854 h 2769054"/>
              <a:gd name="connsiteX4" fmla="*/ 2168013 w 11931445"/>
              <a:gd name="connsiteY4" fmla="*/ 497803 h 2769054"/>
              <a:gd name="connsiteX5" fmla="*/ 3008671 w 11931445"/>
              <a:gd name="connsiteY5" fmla="*/ 276577 h 2769054"/>
              <a:gd name="connsiteX6" fmla="*/ 3952567 w 11931445"/>
              <a:gd name="connsiteY6" fmla="*/ 792770 h 2769054"/>
              <a:gd name="connsiteX7" fmla="*/ 5043948 w 11931445"/>
              <a:gd name="connsiteY7" fmla="*/ 527299 h 2769054"/>
              <a:gd name="connsiteX8" fmla="*/ 6017342 w 11931445"/>
              <a:gd name="connsiteY8" fmla="*/ 1028745 h 2769054"/>
              <a:gd name="connsiteX9" fmla="*/ 7064477 w 11931445"/>
              <a:gd name="connsiteY9" fmla="*/ 851764 h 2769054"/>
              <a:gd name="connsiteX10" fmla="*/ 7905135 w 11931445"/>
              <a:gd name="connsiteY10" fmla="*/ 1500693 h 2769054"/>
              <a:gd name="connsiteX11" fmla="*/ 8819535 w 11931445"/>
              <a:gd name="connsiteY11" fmla="*/ 1220474 h 2769054"/>
              <a:gd name="connsiteX12" fmla="*/ 9527458 w 11931445"/>
              <a:gd name="connsiteY12" fmla="*/ 1692422 h 2769054"/>
              <a:gd name="connsiteX13" fmla="*/ 10574593 w 11931445"/>
              <a:gd name="connsiteY13" fmla="*/ 1426951 h 2769054"/>
              <a:gd name="connsiteX14" fmla="*/ 11798709 w 11931445"/>
              <a:gd name="connsiteY14" fmla="*/ 1825157 h 2769054"/>
              <a:gd name="connsiteX15" fmla="*/ 11931445 w 11931445"/>
              <a:gd name="connsiteY15" fmla="*/ 2769054 h 276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931445" h="2769054">
                <a:moveTo>
                  <a:pt x="11931445" y="2769054"/>
                </a:moveTo>
                <a:lnTo>
                  <a:pt x="0" y="2769054"/>
                </a:lnTo>
                <a:lnTo>
                  <a:pt x="44245" y="365067"/>
                </a:lnTo>
                <a:cubicBezTo>
                  <a:pt x="427703" y="251996"/>
                  <a:pt x="560439" y="-97049"/>
                  <a:pt x="1194619" y="25854"/>
                </a:cubicBezTo>
                <a:cubicBezTo>
                  <a:pt x="1710813" y="197919"/>
                  <a:pt x="1651819" y="473223"/>
                  <a:pt x="2168013" y="497803"/>
                </a:cubicBezTo>
                <a:cubicBezTo>
                  <a:pt x="2448232" y="424061"/>
                  <a:pt x="2610464" y="306074"/>
                  <a:pt x="3008671" y="276577"/>
                </a:cubicBezTo>
                <a:cubicBezTo>
                  <a:pt x="3470787" y="374899"/>
                  <a:pt x="3549444" y="635454"/>
                  <a:pt x="3952567" y="792770"/>
                </a:cubicBezTo>
                <a:cubicBezTo>
                  <a:pt x="4242619" y="896009"/>
                  <a:pt x="4562167" y="556796"/>
                  <a:pt x="5043948" y="527299"/>
                </a:cubicBezTo>
                <a:cubicBezTo>
                  <a:pt x="5427406" y="561713"/>
                  <a:pt x="5692877" y="861596"/>
                  <a:pt x="6017342" y="1028745"/>
                </a:cubicBezTo>
                <a:cubicBezTo>
                  <a:pt x="6204154" y="1146732"/>
                  <a:pt x="6641690" y="807519"/>
                  <a:pt x="7064477" y="851764"/>
                </a:cubicBezTo>
                <a:cubicBezTo>
                  <a:pt x="7477432" y="1023829"/>
                  <a:pt x="7713407" y="1476112"/>
                  <a:pt x="7905135" y="1500693"/>
                </a:cubicBezTo>
                <a:cubicBezTo>
                  <a:pt x="8062451" y="1540023"/>
                  <a:pt x="8411496" y="1210642"/>
                  <a:pt x="8819535" y="1220474"/>
                </a:cubicBezTo>
                <a:cubicBezTo>
                  <a:pt x="9143999" y="1304048"/>
                  <a:pt x="9320981" y="1667841"/>
                  <a:pt x="9527458" y="1692422"/>
                </a:cubicBezTo>
                <a:cubicBezTo>
                  <a:pt x="9758516" y="1766165"/>
                  <a:pt x="10240296" y="1412202"/>
                  <a:pt x="10574593" y="1426951"/>
                </a:cubicBezTo>
                <a:cubicBezTo>
                  <a:pt x="10982632" y="1471196"/>
                  <a:pt x="11390670" y="1692422"/>
                  <a:pt x="11798709" y="1825157"/>
                </a:cubicBezTo>
                <a:lnTo>
                  <a:pt x="11931445" y="2769054"/>
                </a:lnTo>
                <a:close/>
              </a:path>
            </a:pathLst>
          </a:custGeom>
          <a:solidFill>
            <a:srgbClr val="019299">
              <a:alpha val="44000"/>
            </a:srgbClr>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Rectangle 60">
            <a:extLst>
              <a:ext uri="{FF2B5EF4-FFF2-40B4-BE49-F238E27FC236}">
                <a16:creationId xmlns:a16="http://schemas.microsoft.com/office/drawing/2014/main" id="{53B3317F-0F14-4DA1-A83C-3252E12E353B}"/>
              </a:ext>
            </a:extLst>
          </p:cNvPr>
          <p:cNvSpPr/>
          <p:nvPr/>
        </p:nvSpPr>
        <p:spPr>
          <a:xfrm>
            <a:off x="9015838" y="4856833"/>
            <a:ext cx="231233" cy="41093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5">
            <a:extLst>
              <a:ext uri="{FF2B5EF4-FFF2-40B4-BE49-F238E27FC236}">
                <a16:creationId xmlns:a16="http://schemas.microsoft.com/office/drawing/2014/main" id="{A2035082-AAA6-4706-B63D-19EB04297528}"/>
              </a:ext>
            </a:extLst>
          </p:cNvPr>
          <p:cNvSpPr/>
          <p:nvPr/>
        </p:nvSpPr>
        <p:spPr>
          <a:xfrm flipH="1">
            <a:off x="9531859" y="5612866"/>
            <a:ext cx="1202208" cy="1292071"/>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Rectangle 7">
            <a:extLst>
              <a:ext uri="{FF2B5EF4-FFF2-40B4-BE49-F238E27FC236}">
                <a16:creationId xmlns:a16="http://schemas.microsoft.com/office/drawing/2014/main" id="{D5162085-2DD4-46BF-87DF-55F555C9CE52}"/>
              </a:ext>
            </a:extLst>
          </p:cNvPr>
          <p:cNvSpPr/>
          <p:nvPr/>
        </p:nvSpPr>
        <p:spPr>
          <a:xfrm rot="1194381" flipH="1">
            <a:off x="9352380" y="5732505"/>
            <a:ext cx="1542875"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Freeform: Shape 64">
            <a:extLst>
              <a:ext uri="{FF2B5EF4-FFF2-40B4-BE49-F238E27FC236}">
                <a16:creationId xmlns:a16="http://schemas.microsoft.com/office/drawing/2014/main" id="{E5F1D7B1-FA0B-4CAF-BE90-C3D0A2AF4E3D}"/>
              </a:ext>
            </a:extLst>
          </p:cNvPr>
          <p:cNvSpPr/>
          <p:nvPr/>
        </p:nvSpPr>
        <p:spPr>
          <a:xfrm>
            <a:off x="10365954" y="5165549"/>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6" name="Freeform: Shape 65">
            <a:extLst>
              <a:ext uri="{FF2B5EF4-FFF2-40B4-BE49-F238E27FC236}">
                <a16:creationId xmlns:a16="http://schemas.microsoft.com/office/drawing/2014/main" id="{C5A1E956-64B6-48A6-ACCC-8711A408BA0D}"/>
              </a:ext>
            </a:extLst>
          </p:cNvPr>
          <p:cNvSpPr/>
          <p:nvPr/>
        </p:nvSpPr>
        <p:spPr>
          <a:xfrm>
            <a:off x="11633807" y="5327341"/>
            <a:ext cx="612155"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7" name="Freeform: Shape 66">
            <a:extLst>
              <a:ext uri="{FF2B5EF4-FFF2-40B4-BE49-F238E27FC236}">
                <a16:creationId xmlns:a16="http://schemas.microsoft.com/office/drawing/2014/main" id="{6FB639C1-4B07-4EEE-AD8B-5BD42FC6B4DB}"/>
              </a:ext>
            </a:extLst>
          </p:cNvPr>
          <p:cNvSpPr/>
          <p:nvPr/>
        </p:nvSpPr>
        <p:spPr>
          <a:xfrm>
            <a:off x="10583011" y="4739300"/>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8" name="Freeform: Shape 67">
            <a:extLst>
              <a:ext uri="{FF2B5EF4-FFF2-40B4-BE49-F238E27FC236}">
                <a16:creationId xmlns:a16="http://schemas.microsoft.com/office/drawing/2014/main" id="{04BC56B3-8EA7-454D-9E72-1AF1313B5B5F}"/>
              </a:ext>
            </a:extLst>
          </p:cNvPr>
          <p:cNvSpPr/>
          <p:nvPr/>
        </p:nvSpPr>
        <p:spPr>
          <a:xfrm rot="21005791">
            <a:off x="11085460" y="4447241"/>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9" name="Freeform: Shape 68">
            <a:extLst>
              <a:ext uri="{FF2B5EF4-FFF2-40B4-BE49-F238E27FC236}">
                <a16:creationId xmlns:a16="http://schemas.microsoft.com/office/drawing/2014/main" id="{5BBCA8C5-72F0-4D84-BEDD-598CECE4E7D1}"/>
              </a:ext>
            </a:extLst>
          </p:cNvPr>
          <p:cNvSpPr/>
          <p:nvPr/>
        </p:nvSpPr>
        <p:spPr>
          <a:xfrm>
            <a:off x="11627706" y="4849870"/>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70" name="Rectangle 69">
            <a:extLst>
              <a:ext uri="{FF2B5EF4-FFF2-40B4-BE49-F238E27FC236}">
                <a16:creationId xmlns:a16="http://schemas.microsoft.com/office/drawing/2014/main" id="{74283AB2-FE51-4C59-9A22-6D99CD8D1788}"/>
              </a:ext>
            </a:extLst>
          </p:cNvPr>
          <p:cNvSpPr/>
          <p:nvPr/>
        </p:nvSpPr>
        <p:spPr>
          <a:xfrm>
            <a:off x="8910712" y="4765518"/>
            <a:ext cx="441483" cy="8783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71" name="!!nha">
            <a:extLst>
              <a:ext uri="{FF2B5EF4-FFF2-40B4-BE49-F238E27FC236}">
                <a16:creationId xmlns:a16="http://schemas.microsoft.com/office/drawing/2014/main" id="{7DBA2AB9-9DCE-4822-9CF6-68A3CC1EE08B}"/>
              </a:ext>
            </a:extLst>
          </p:cNvPr>
          <p:cNvGrpSpPr/>
          <p:nvPr/>
        </p:nvGrpSpPr>
        <p:grpSpPr>
          <a:xfrm>
            <a:off x="7734159" y="5157573"/>
            <a:ext cx="1797107" cy="1747364"/>
            <a:chOff x="7734159" y="5157573"/>
            <a:chExt cx="1797107" cy="1747364"/>
          </a:xfrm>
        </p:grpSpPr>
        <p:sp>
          <p:nvSpPr>
            <p:cNvPr id="72" name="Rectangle 5">
              <a:extLst>
                <a:ext uri="{FF2B5EF4-FFF2-40B4-BE49-F238E27FC236}">
                  <a16:creationId xmlns:a16="http://schemas.microsoft.com/office/drawing/2014/main" id="{3F115AA8-7E3E-4D29-AFF4-4B89A23127ED}"/>
                </a:ext>
              </a:extLst>
            </p:cNvPr>
            <p:cNvSpPr/>
            <p:nvPr/>
          </p:nvSpPr>
          <p:spPr>
            <a:xfrm>
              <a:off x="7734159" y="5157573"/>
              <a:ext cx="1797107"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Rectangle 73">
              <a:extLst>
                <a:ext uri="{FF2B5EF4-FFF2-40B4-BE49-F238E27FC236}">
                  <a16:creationId xmlns:a16="http://schemas.microsoft.com/office/drawing/2014/main" id="{12F43485-B5D8-439D-B9FD-3913EB334EED}"/>
                </a:ext>
              </a:extLst>
            </p:cNvPr>
            <p:cNvSpPr/>
            <p:nvPr/>
          </p:nvSpPr>
          <p:spPr>
            <a:xfrm>
              <a:off x="8788544" y="6830643"/>
              <a:ext cx="591184" cy="70663"/>
            </a:xfrm>
            <a:prstGeom prst="rect">
              <a:avLst/>
            </a:pr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Rectangle 74">
              <a:extLst>
                <a:ext uri="{FF2B5EF4-FFF2-40B4-BE49-F238E27FC236}">
                  <a16:creationId xmlns:a16="http://schemas.microsoft.com/office/drawing/2014/main" id="{3B572F6F-83E3-4544-8277-CDBDA1FCAEF1}"/>
                </a:ext>
              </a:extLst>
            </p:cNvPr>
            <p:cNvSpPr/>
            <p:nvPr/>
          </p:nvSpPr>
          <p:spPr>
            <a:xfrm>
              <a:off x="8911451" y="6165766"/>
              <a:ext cx="376764" cy="669944"/>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76" name="Straight Connector 75">
              <a:extLst>
                <a:ext uri="{FF2B5EF4-FFF2-40B4-BE49-F238E27FC236}">
                  <a16:creationId xmlns:a16="http://schemas.microsoft.com/office/drawing/2014/main" id="{9E216427-0D48-44A3-93E9-EA4CE24E5155}"/>
                </a:ext>
              </a:extLst>
            </p:cNvPr>
            <p:cNvCxnSpPr>
              <a:cxnSpLocks/>
            </p:cNvCxnSpPr>
            <p:nvPr/>
          </p:nvCxnSpPr>
          <p:spPr>
            <a:xfrm>
              <a:off x="9246719" y="6393433"/>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26F5B416-E6A2-430D-AB2C-34EEBE31BCB0}"/>
                </a:ext>
              </a:extLst>
            </p:cNvPr>
            <p:cNvSpPr/>
            <p:nvPr/>
          </p:nvSpPr>
          <p:spPr>
            <a:xfrm>
              <a:off x="8223252" y="5946213"/>
              <a:ext cx="356059" cy="439107"/>
            </a:xfrm>
            <a:prstGeom prst="rect">
              <a:avLst/>
            </a:prstGeom>
            <a:solidFill>
              <a:schemeClr val="accent4">
                <a:lumMod val="60000"/>
                <a:lumOff val="40000"/>
              </a:schemeClr>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78" name="Straight Connector 77">
              <a:extLst>
                <a:ext uri="{FF2B5EF4-FFF2-40B4-BE49-F238E27FC236}">
                  <a16:creationId xmlns:a16="http://schemas.microsoft.com/office/drawing/2014/main" id="{BC358D7D-240D-4BBF-BA24-14C0533322AA}"/>
                </a:ext>
              </a:extLst>
            </p:cNvPr>
            <p:cNvCxnSpPr>
              <a:cxnSpLocks/>
              <a:stCxn id="77" idx="0"/>
              <a:endCxn id="77" idx="2"/>
            </p:cNvCxnSpPr>
            <p:nvPr/>
          </p:nvCxnSpPr>
          <p:spPr>
            <a:xfrm>
              <a:off x="8401282" y="5946213"/>
              <a:ext cx="0" cy="439107"/>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A5D92D5-1559-4FFF-AA6D-5AF14DF7A220}"/>
                </a:ext>
              </a:extLst>
            </p:cNvPr>
            <p:cNvCxnSpPr>
              <a:cxnSpLocks/>
              <a:stCxn id="77" idx="1"/>
              <a:endCxn id="77" idx="3"/>
            </p:cNvCxnSpPr>
            <p:nvPr/>
          </p:nvCxnSpPr>
          <p:spPr>
            <a:xfrm>
              <a:off x="8223252" y="6165767"/>
              <a:ext cx="356059" cy="0"/>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80" name="Freeform: Shape 79">
            <a:extLst>
              <a:ext uri="{FF2B5EF4-FFF2-40B4-BE49-F238E27FC236}">
                <a16:creationId xmlns:a16="http://schemas.microsoft.com/office/drawing/2014/main" id="{E4A5B67B-C5FC-4D57-BF89-5B109ECCD610}"/>
              </a:ext>
            </a:extLst>
          </p:cNvPr>
          <p:cNvSpPr/>
          <p:nvPr/>
        </p:nvSpPr>
        <p:spPr>
          <a:xfrm>
            <a:off x="10780948" y="4727192"/>
            <a:ext cx="1104900" cy="2159000"/>
          </a:xfrm>
          <a:custGeom>
            <a:avLst/>
            <a:gdLst>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77900 w 1104900"/>
              <a:gd name="connsiteY21" fmla="*/ 58420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6412 w 1104900"/>
              <a:gd name="connsiteY29" fmla="*/ 1322387 h 2159000"/>
              <a:gd name="connsiteX30" fmla="*/ 596900 w 1104900"/>
              <a:gd name="connsiteY30" fmla="*/ 1752600 h 2159000"/>
              <a:gd name="connsiteX31" fmla="*/ 590550 w 1104900"/>
              <a:gd name="connsiteY31" fmla="*/ 2146300 h 2159000"/>
              <a:gd name="connsiteX32" fmla="*/ 419100 w 1104900"/>
              <a:gd name="connsiteY32" fmla="*/ 2159000 h 21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4900" h="2159000">
                <a:moveTo>
                  <a:pt x="419100" y="2159000"/>
                </a:moveTo>
                <a:lnTo>
                  <a:pt x="490538" y="1644650"/>
                </a:lnTo>
                <a:lnTo>
                  <a:pt x="431800" y="1282700"/>
                </a:lnTo>
                <a:lnTo>
                  <a:pt x="495300" y="977900"/>
                </a:lnTo>
                <a:lnTo>
                  <a:pt x="323850" y="692150"/>
                </a:lnTo>
                <a:lnTo>
                  <a:pt x="0" y="552450"/>
                </a:lnTo>
                <a:lnTo>
                  <a:pt x="330200" y="615950"/>
                </a:lnTo>
                <a:lnTo>
                  <a:pt x="495300" y="831850"/>
                </a:lnTo>
                <a:lnTo>
                  <a:pt x="400050" y="546100"/>
                </a:lnTo>
                <a:lnTo>
                  <a:pt x="292100" y="190500"/>
                </a:lnTo>
                <a:lnTo>
                  <a:pt x="457200" y="508000"/>
                </a:lnTo>
                <a:lnTo>
                  <a:pt x="533400" y="762000"/>
                </a:lnTo>
                <a:lnTo>
                  <a:pt x="533400" y="571500"/>
                </a:lnTo>
                <a:lnTo>
                  <a:pt x="577850" y="368300"/>
                </a:lnTo>
                <a:lnTo>
                  <a:pt x="622300" y="0"/>
                </a:lnTo>
                <a:lnTo>
                  <a:pt x="603250" y="596900"/>
                </a:lnTo>
                <a:lnTo>
                  <a:pt x="571500" y="774700"/>
                </a:lnTo>
                <a:lnTo>
                  <a:pt x="660400" y="654050"/>
                </a:lnTo>
                <a:lnTo>
                  <a:pt x="762000" y="495300"/>
                </a:lnTo>
                <a:lnTo>
                  <a:pt x="1003300" y="520700"/>
                </a:lnTo>
                <a:lnTo>
                  <a:pt x="1104900" y="488950"/>
                </a:lnTo>
                <a:lnTo>
                  <a:pt x="946150" y="565150"/>
                </a:lnTo>
                <a:lnTo>
                  <a:pt x="787400" y="546100"/>
                </a:lnTo>
                <a:lnTo>
                  <a:pt x="641350" y="781050"/>
                </a:lnTo>
                <a:lnTo>
                  <a:pt x="857250" y="800100"/>
                </a:lnTo>
                <a:lnTo>
                  <a:pt x="1028700" y="730250"/>
                </a:lnTo>
                <a:lnTo>
                  <a:pt x="876300" y="831850"/>
                </a:lnTo>
                <a:lnTo>
                  <a:pt x="647700" y="863600"/>
                </a:lnTo>
                <a:lnTo>
                  <a:pt x="577850" y="984250"/>
                </a:lnTo>
                <a:lnTo>
                  <a:pt x="506412" y="1322387"/>
                </a:lnTo>
                <a:lnTo>
                  <a:pt x="596900" y="1752600"/>
                </a:lnTo>
                <a:lnTo>
                  <a:pt x="590550" y="2146300"/>
                </a:lnTo>
                <a:lnTo>
                  <a:pt x="419100" y="215900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81" name="Group 80">
            <a:extLst>
              <a:ext uri="{FF2B5EF4-FFF2-40B4-BE49-F238E27FC236}">
                <a16:creationId xmlns:a16="http://schemas.microsoft.com/office/drawing/2014/main" id="{C128F25E-6562-4A34-9C50-3A40C238CCDB}"/>
              </a:ext>
            </a:extLst>
          </p:cNvPr>
          <p:cNvGrpSpPr/>
          <p:nvPr/>
        </p:nvGrpSpPr>
        <p:grpSpPr>
          <a:xfrm>
            <a:off x="7014425" y="5476282"/>
            <a:ext cx="306072" cy="1405839"/>
            <a:chOff x="4470189" y="4688431"/>
            <a:chExt cx="439924" cy="2169569"/>
          </a:xfrm>
          <a:solidFill>
            <a:srgbClr val="000000"/>
          </a:solidFill>
        </p:grpSpPr>
        <p:sp>
          <p:nvSpPr>
            <p:cNvPr id="82" name="Teardrop 81">
              <a:extLst>
                <a:ext uri="{FF2B5EF4-FFF2-40B4-BE49-F238E27FC236}">
                  <a16:creationId xmlns:a16="http://schemas.microsoft.com/office/drawing/2014/main" id="{A51359E2-2608-4EFE-817E-3837374AF2FD}"/>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6CA0D540-0857-4B26-8F25-1B9C30B7C2E2}"/>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AE982E3C-1CDA-4A31-9A4E-2C169028A8BC}"/>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84">
              <a:extLst>
                <a:ext uri="{FF2B5EF4-FFF2-40B4-BE49-F238E27FC236}">
                  <a16:creationId xmlns:a16="http://schemas.microsoft.com/office/drawing/2014/main" id="{C7C5E71C-4815-419A-AE2A-E07949492CFA}"/>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Rectangle 85">
              <a:extLst>
                <a:ext uri="{FF2B5EF4-FFF2-40B4-BE49-F238E27FC236}">
                  <a16:creationId xmlns:a16="http://schemas.microsoft.com/office/drawing/2014/main" id="{9F95C96B-7EF3-459F-A322-2D7D48C9D702}"/>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A608193F-C022-4BFC-B893-9E6DFEFA5FFF}"/>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Block Arc 87">
              <a:extLst>
                <a:ext uri="{FF2B5EF4-FFF2-40B4-BE49-F238E27FC236}">
                  <a16:creationId xmlns:a16="http://schemas.microsoft.com/office/drawing/2014/main" id="{B8045118-52AF-4DD4-B5BA-7DB77E3B9843}"/>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89" name="Block Arc 88">
              <a:extLst>
                <a:ext uri="{FF2B5EF4-FFF2-40B4-BE49-F238E27FC236}">
                  <a16:creationId xmlns:a16="http://schemas.microsoft.com/office/drawing/2014/main" id="{44B0A409-A6F5-4118-A1EE-271298C198D3}"/>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sp>
        <p:nvSpPr>
          <p:cNvPr id="90" name="!!3">
            <a:extLst>
              <a:ext uri="{FF2B5EF4-FFF2-40B4-BE49-F238E27FC236}">
                <a16:creationId xmlns:a16="http://schemas.microsoft.com/office/drawing/2014/main" id="{27BE4051-620C-4BAE-B69E-4F3498D41AB5}"/>
              </a:ext>
            </a:extLst>
          </p:cNvPr>
          <p:cNvSpPr/>
          <p:nvPr/>
        </p:nvSpPr>
        <p:spPr>
          <a:xfrm rot="20405619">
            <a:off x="7471669" y="5383439"/>
            <a:ext cx="2245223"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54" name="Straight Connector 53">
            <a:extLst>
              <a:ext uri="{FF2B5EF4-FFF2-40B4-BE49-F238E27FC236}">
                <a16:creationId xmlns:a16="http://schemas.microsoft.com/office/drawing/2014/main" id="{0FD1C631-8DE2-47B8-B4E6-CCE5DAD09E3A}"/>
              </a:ext>
            </a:extLst>
          </p:cNvPr>
          <p:cNvCxnSpPr>
            <a:cxnSpLocks/>
          </p:cNvCxnSpPr>
          <p:nvPr/>
        </p:nvCxnSpPr>
        <p:spPr>
          <a:xfrm>
            <a:off x="-1793914" y="1383904"/>
            <a:ext cx="1680936"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A8A3B1D-C417-459A-A928-1B2958D3F256}"/>
              </a:ext>
            </a:extLst>
          </p:cNvPr>
          <p:cNvCxnSpPr>
            <a:cxnSpLocks/>
          </p:cNvCxnSpPr>
          <p:nvPr/>
        </p:nvCxnSpPr>
        <p:spPr>
          <a:xfrm>
            <a:off x="12293007" y="1299180"/>
            <a:ext cx="1676616"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D63C252-B13E-49C9-A6CE-16DCD96F8A01}"/>
              </a:ext>
            </a:extLst>
          </p:cNvPr>
          <p:cNvCxnSpPr>
            <a:cxnSpLocks/>
          </p:cNvCxnSpPr>
          <p:nvPr/>
        </p:nvCxnSpPr>
        <p:spPr>
          <a:xfrm flipV="1">
            <a:off x="1046180" y="-1648342"/>
            <a:ext cx="0" cy="141658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C44B5A54-211F-461D-936A-0EF19B12A213}"/>
              </a:ext>
            </a:extLst>
          </p:cNvPr>
          <p:cNvCxnSpPr>
            <a:cxnSpLocks/>
          </p:cNvCxnSpPr>
          <p:nvPr/>
        </p:nvCxnSpPr>
        <p:spPr>
          <a:xfrm flipV="1">
            <a:off x="11054759" y="-1648342"/>
            <a:ext cx="0" cy="141658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1026" name="Picture 2" descr="Regen pluie lluvia GIF on GIFER - by Samukinos">
            <a:extLst>
              <a:ext uri="{FF2B5EF4-FFF2-40B4-BE49-F238E27FC236}">
                <a16:creationId xmlns:a16="http://schemas.microsoft.com/office/drawing/2014/main" id="{9A24256F-F77C-4667-829E-8B571E080091}"/>
              </a:ext>
            </a:extLst>
          </p:cNvPr>
          <p:cNvPicPr>
            <a:picLocks noChangeAspect="1" noChangeArrowheads="1" noCrop="1"/>
          </p:cNvPicPr>
          <p:nvPr/>
        </p:nvPicPr>
        <p:blipFill>
          <a:blip r:embed="rId5">
            <a:extLst>
              <a:ext uri="{28A0092B-C50C-407E-A947-70E740481C1C}">
                <a14:useLocalDpi xmlns:a14="http://schemas.microsoft.com/office/drawing/2010/main"/>
              </a:ext>
            </a:extLst>
          </a:blip>
          <a:srcRect/>
          <a:stretch>
            <a:fillRect/>
          </a:stretch>
        </p:blipFill>
        <p:spPr bwMode="auto">
          <a:xfrm>
            <a:off x="0" y="295805"/>
            <a:ext cx="12283840" cy="65284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7118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5">
            <a:extLst>
              <a:ext uri="{FF2B5EF4-FFF2-40B4-BE49-F238E27FC236}">
                <a16:creationId xmlns:a16="http://schemas.microsoft.com/office/drawing/2014/main" id="{9E5AB57E-FD0D-4ABD-BEDB-49028E6C2B3C}"/>
              </a:ext>
            </a:extLst>
          </p:cNvPr>
          <p:cNvSpPr/>
          <p:nvPr/>
        </p:nvSpPr>
        <p:spPr>
          <a:xfrm rot="481566" flipH="1">
            <a:off x="9307941" y="5056575"/>
            <a:ext cx="1202208" cy="1292071"/>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Rectangle 59">
            <a:extLst>
              <a:ext uri="{FF2B5EF4-FFF2-40B4-BE49-F238E27FC236}">
                <a16:creationId xmlns:a16="http://schemas.microsoft.com/office/drawing/2014/main" id="{203B86C3-F3EF-4A04-AFCB-FFBB4C6E1AAE}"/>
              </a:ext>
            </a:extLst>
          </p:cNvPr>
          <p:cNvSpPr/>
          <p:nvPr/>
        </p:nvSpPr>
        <p:spPr>
          <a:xfrm rot="21082984">
            <a:off x="8860521" y="4203610"/>
            <a:ext cx="231233" cy="41093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3">
            <a:extLst>
              <a:ext uri="{FF2B5EF4-FFF2-40B4-BE49-F238E27FC236}">
                <a16:creationId xmlns:a16="http://schemas.microsoft.com/office/drawing/2014/main" id="{2512E0A3-BFAE-4688-A5BA-C71F54DA60D3}"/>
              </a:ext>
            </a:extLst>
          </p:cNvPr>
          <p:cNvSpPr/>
          <p:nvPr/>
        </p:nvSpPr>
        <p:spPr>
          <a:xfrm rot="21444050">
            <a:off x="7313779" y="4615906"/>
            <a:ext cx="2245223"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7">
            <a:extLst>
              <a:ext uri="{FF2B5EF4-FFF2-40B4-BE49-F238E27FC236}">
                <a16:creationId xmlns:a16="http://schemas.microsoft.com/office/drawing/2014/main" id="{EA5303A2-8620-4ED6-BAB2-5A02CBFD8612}"/>
              </a:ext>
            </a:extLst>
          </p:cNvPr>
          <p:cNvSpPr/>
          <p:nvPr/>
        </p:nvSpPr>
        <p:spPr>
          <a:xfrm rot="2545944" flipH="1">
            <a:off x="9374880" y="5214279"/>
            <a:ext cx="1542875"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Freeform: Shape 63">
            <a:extLst>
              <a:ext uri="{FF2B5EF4-FFF2-40B4-BE49-F238E27FC236}">
                <a16:creationId xmlns:a16="http://schemas.microsoft.com/office/drawing/2014/main" id="{18A6C0D2-9E15-4AE7-9C5C-AD04C75F43EB}"/>
              </a:ext>
            </a:extLst>
          </p:cNvPr>
          <p:cNvSpPr/>
          <p:nvPr/>
        </p:nvSpPr>
        <p:spPr>
          <a:xfrm rot="19491149">
            <a:off x="10289209" y="5144582"/>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5" name="Freeform: Shape 64">
            <a:extLst>
              <a:ext uri="{FF2B5EF4-FFF2-40B4-BE49-F238E27FC236}">
                <a16:creationId xmlns:a16="http://schemas.microsoft.com/office/drawing/2014/main" id="{12D79EA2-547E-45E0-8E7A-57DD68F1CA08}"/>
              </a:ext>
            </a:extLst>
          </p:cNvPr>
          <p:cNvSpPr/>
          <p:nvPr/>
        </p:nvSpPr>
        <p:spPr>
          <a:xfrm rot="244359">
            <a:off x="11609397" y="5058332"/>
            <a:ext cx="612155"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6" name="Freeform: Shape 65">
            <a:extLst>
              <a:ext uri="{FF2B5EF4-FFF2-40B4-BE49-F238E27FC236}">
                <a16:creationId xmlns:a16="http://schemas.microsoft.com/office/drawing/2014/main" id="{694A559E-09C0-45E9-9364-591F46BB5663}"/>
              </a:ext>
            </a:extLst>
          </p:cNvPr>
          <p:cNvSpPr/>
          <p:nvPr/>
        </p:nvSpPr>
        <p:spPr>
          <a:xfrm rot="506257">
            <a:off x="9801253" y="4364758"/>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7" name="Freeform: Shape 66">
            <a:extLst>
              <a:ext uri="{FF2B5EF4-FFF2-40B4-BE49-F238E27FC236}">
                <a16:creationId xmlns:a16="http://schemas.microsoft.com/office/drawing/2014/main" id="{0920C674-4E01-46CC-85DD-9F307D4D5013}"/>
              </a:ext>
            </a:extLst>
          </p:cNvPr>
          <p:cNvSpPr/>
          <p:nvPr/>
        </p:nvSpPr>
        <p:spPr>
          <a:xfrm rot="13089590">
            <a:off x="10708924" y="3864731"/>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8" name="Freeform: Shape 67">
            <a:extLst>
              <a:ext uri="{FF2B5EF4-FFF2-40B4-BE49-F238E27FC236}">
                <a16:creationId xmlns:a16="http://schemas.microsoft.com/office/drawing/2014/main" id="{5710AA1E-108B-4C18-A7DE-72D8B9809FDB}"/>
              </a:ext>
            </a:extLst>
          </p:cNvPr>
          <p:cNvSpPr/>
          <p:nvPr/>
        </p:nvSpPr>
        <p:spPr>
          <a:xfrm rot="18656012">
            <a:off x="11517702" y="4381503"/>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9" name="Rectangle 68">
            <a:extLst>
              <a:ext uri="{FF2B5EF4-FFF2-40B4-BE49-F238E27FC236}">
                <a16:creationId xmlns:a16="http://schemas.microsoft.com/office/drawing/2014/main" id="{07290A27-B7ED-456A-87DC-CC4D34FA8D23}"/>
              </a:ext>
            </a:extLst>
          </p:cNvPr>
          <p:cNvSpPr/>
          <p:nvPr/>
        </p:nvSpPr>
        <p:spPr>
          <a:xfrm rot="1111132">
            <a:off x="8755395" y="4060491"/>
            <a:ext cx="441483" cy="8783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70" name="!!nha">
            <a:extLst>
              <a:ext uri="{FF2B5EF4-FFF2-40B4-BE49-F238E27FC236}">
                <a16:creationId xmlns:a16="http://schemas.microsoft.com/office/drawing/2014/main" id="{7FFAB058-C109-4543-B529-E56CEE1E01DD}"/>
              </a:ext>
            </a:extLst>
          </p:cNvPr>
          <p:cNvGrpSpPr/>
          <p:nvPr/>
        </p:nvGrpSpPr>
        <p:grpSpPr>
          <a:xfrm>
            <a:off x="7540411" y="4494585"/>
            <a:ext cx="1797107" cy="1792926"/>
            <a:chOff x="7540411" y="4494585"/>
            <a:chExt cx="1797107" cy="1792926"/>
          </a:xfrm>
        </p:grpSpPr>
        <p:sp>
          <p:nvSpPr>
            <p:cNvPr id="71" name="Rectangle 5">
              <a:extLst>
                <a:ext uri="{FF2B5EF4-FFF2-40B4-BE49-F238E27FC236}">
                  <a16:creationId xmlns:a16="http://schemas.microsoft.com/office/drawing/2014/main" id="{6B56A021-1EE6-4E00-A401-65B9C002E54C}"/>
                </a:ext>
              </a:extLst>
            </p:cNvPr>
            <p:cNvSpPr/>
            <p:nvPr/>
          </p:nvSpPr>
          <p:spPr>
            <a:xfrm rot="1111132">
              <a:off x="7540411" y="4494585"/>
              <a:ext cx="1797107"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304C7FB9-9E8D-40CC-A945-092697481D7E}"/>
                </a:ext>
              </a:extLst>
            </p:cNvPr>
            <p:cNvSpPr/>
            <p:nvPr/>
          </p:nvSpPr>
          <p:spPr>
            <a:xfrm rot="864800">
              <a:off x="8435882" y="6216848"/>
              <a:ext cx="591184" cy="70663"/>
            </a:xfrm>
            <a:prstGeom prst="rect">
              <a:avLst/>
            </a:pr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F439920B-43D9-4172-BE4B-FB21858A4D2B}"/>
                </a:ext>
              </a:extLst>
            </p:cNvPr>
            <p:cNvSpPr/>
            <p:nvPr/>
          </p:nvSpPr>
          <p:spPr>
            <a:xfrm rot="829092">
              <a:off x="8756136" y="5461852"/>
              <a:ext cx="376764" cy="669944"/>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74" name="Straight Connector 73">
              <a:extLst>
                <a:ext uri="{FF2B5EF4-FFF2-40B4-BE49-F238E27FC236}">
                  <a16:creationId xmlns:a16="http://schemas.microsoft.com/office/drawing/2014/main" id="{18FA043C-96AE-4CB1-8F53-9AD68C453441}"/>
                </a:ext>
              </a:extLst>
            </p:cNvPr>
            <p:cNvCxnSpPr>
              <a:cxnSpLocks/>
            </p:cNvCxnSpPr>
            <p:nvPr/>
          </p:nvCxnSpPr>
          <p:spPr>
            <a:xfrm rot="1111132">
              <a:off x="9091404" y="5689519"/>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F8FF72DC-1EDE-43D4-A51B-4C676226829D}"/>
                </a:ext>
              </a:extLst>
            </p:cNvPr>
            <p:cNvSpPr/>
            <p:nvPr/>
          </p:nvSpPr>
          <p:spPr>
            <a:xfrm rot="1111132">
              <a:off x="8067937" y="5242299"/>
              <a:ext cx="356059" cy="439107"/>
            </a:xfrm>
            <a:prstGeom prst="rect">
              <a:avLst/>
            </a:prstGeom>
            <a:solidFill>
              <a:schemeClr val="accent4">
                <a:lumMod val="60000"/>
                <a:lumOff val="40000"/>
              </a:schemeClr>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76" name="Straight Connector 75">
              <a:extLst>
                <a:ext uri="{FF2B5EF4-FFF2-40B4-BE49-F238E27FC236}">
                  <a16:creationId xmlns:a16="http://schemas.microsoft.com/office/drawing/2014/main" id="{AE903C1B-5294-45CA-B68B-9CDC72486AE1}"/>
                </a:ext>
              </a:extLst>
            </p:cNvPr>
            <p:cNvCxnSpPr>
              <a:cxnSpLocks/>
              <a:stCxn id="75" idx="0"/>
              <a:endCxn id="75" idx="2"/>
            </p:cNvCxnSpPr>
            <p:nvPr/>
          </p:nvCxnSpPr>
          <p:spPr>
            <a:xfrm flipH="1">
              <a:off x="8176233" y="5253668"/>
              <a:ext cx="139468" cy="416369"/>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B6B2587-D35C-4231-8B1A-B987B1AD3562}"/>
                </a:ext>
              </a:extLst>
            </p:cNvPr>
            <p:cNvCxnSpPr>
              <a:cxnSpLocks/>
              <a:stCxn id="75" idx="1"/>
              <a:endCxn id="75" idx="3"/>
            </p:cNvCxnSpPr>
            <p:nvPr/>
          </p:nvCxnSpPr>
          <p:spPr>
            <a:xfrm>
              <a:off x="8077155" y="5405308"/>
              <a:ext cx="337622" cy="113090"/>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78" name="Freeform: Shape 77">
            <a:extLst>
              <a:ext uri="{FF2B5EF4-FFF2-40B4-BE49-F238E27FC236}">
                <a16:creationId xmlns:a16="http://schemas.microsoft.com/office/drawing/2014/main" id="{CDC385FF-6F5D-4975-B4EB-3686C91774C6}"/>
              </a:ext>
            </a:extLst>
          </p:cNvPr>
          <p:cNvSpPr/>
          <p:nvPr/>
        </p:nvSpPr>
        <p:spPr>
          <a:xfrm rot="20430205">
            <a:off x="10783895" y="4168490"/>
            <a:ext cx="1104900" cy="2159000"/>
          </a:xfrm>
          <a:custGeom>
            <a:avLst/>
            <a:gdLst>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77900 w 1104900"/>
              <a:gd name="connsiteY21" fmla="*/ 58420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6412 w 1104900"/>
              <a:gd name="connsiteY29" fmla="*/ 1322387 h 2159000"/>
              <a:gd name="connsiteX30" fmla="*/ 596900 w 1104900"/>
              <a:gd name="connsiteY30" fmla="*/ 1752600 h 2159000"/>
              <a:gd name="connsiteX31" fmla="*/ 590550 w 1104900"/>
              <a:gd name="connsiteY31" fmla="*/ 2146300 h 2159000"/>
              <a:gd name="connsiteX32" fmla="*/ 419100 w 1104900"/>
              <a:gd name="connsiteY32" fmla="*/ 2159000 h 21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4900" h="2159000">
                <a:moveTo>
                  <a:pt x="419100" y="2159000"/>
                </a:moveTo>
                <a:lnTo>
                  <a:pt x="490538" y="1644650"/>
                </a:lnTo>
                <a:lnTo>
                  <a:pt x="431800" y="1282700"/>
                </a:lnTo>
                <a:lnTo>
                  <a:pt x="495300" y="977900"/>
                </a:lnTo>
                <a:lnTo>
                  <a:pt x="323850" y="692150"/>
                </a:lnTo>
                <a:lnTo>
                  <a:pt x="0" y="552450"/>
                </a:lnTo>
                <a:lnTo>
                  <a:pt x="330200" y="615950"/>
                </a:lnTo>
                <a:lnTo>
                  <a:pt x="495300" y="831850"/>
                </a:lnTo>
                <a:lnTo>
                  <a:pt x="400050" y="546100"/>
                </a:lnTo>
                <a:lnTo>
                  <a:pt x="292100" y="190500"/>
                </a:lnTo>
                <a:lnTo>
                  <a:pt x="457200" y="508000"/>
                </a:lnTo>
                <a:lnTo>
                  <a:pt x="533400" y="762000"/>
                </a:lnTo>
                <a:lnTo>
                  <a:pt x="533400" y="571500"/>
                </a:lnTo>
                <a:lnTo>
                  <a:pt x="577850" y="368300"/>
                </a:lnTo>
                <a:lnTo>
                  <a:pt x="622300" y="0"/>
                </a:lnTo>
                <a:lnTo>
                  <a:pt x="603250" y="596900"/>
                </a:lnTo>
                <a:lnTo>
                  <a:pt x="571500" y="774700"/>
                </a:lnTo>
                <a:lnTo>
                  <a:pt x="660400" y="654050"/>
                </a:lnTo>
                <a:lnTo>
                  <a:pt x="762000" y="495300"/>
                </a:lnTo>
                <a:lnTo>
                  <a:pt x="1003300" y="520700"/>
                </a:lnTo>
                <a:lnTo>
                  <a:pt x="1104900" y="488950"/>
                </a:lnTo>
                <a:lnTo>
                  <a:pt x="946150" y="565150"/>
                </a:lnTo>
                <a:lnTo>
                  <a:pt x="787400" y="546100"/>
                </a:lnTo>
                <a:lnTo>
                  <a:pt x="641350" y="781050"/>
                </a:lnTo>
                <a:lnTo>
                  <a:pt x="857250" y="800100"/>
                </a:lnTo>
                <a:lnTo>
                  <a:pt x="1028700" y="730250"/>
                </a:lnTo>
                <a:lnTo>
                  <a:pt x="876300" y="831850"/>
                </a:lnTo>
                <a:lnTo>
                  <a:pt x="647700" y="863600"/>
                </a:lnTo>
                <a:lnTo>
                  <a:pt x="577850" y="984250"/>
                </a:lnTo>
                <a:lnTo>
                  <a:pt x="506412" y="1322387"/>
                </a:lnTo>
                <a:lnTo>
                  <a:pt x="596900" y="1752600"/>
                </a:lnTo>
                <a:lnTo>
                  <a:pt x="590550" y="2146300"/>
                </a:lnTo>
                <a:lnTo>
                  <a:pt x="419100" y="215900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79" name="Group 78">
            <a:extLst>
              <a:ext uri="{FF2B5EF4-FFF2-40B4-BE49-F238E27FC236}">
                <a16:creationId xmlns:a16="http://schemas.microsoft.com/office/drawing/2014/main" id="{3AD88CDF-B391-4758-B1D6-E18E3EBAD2C2}"/>
              </a:ext>
            </a:extLst>
          </p:cNvPr>
          <p:cNvGrpSpPr/>
          <p:nvPr/>
        </p:nvGrpSpPr>
        <p:grpSpPr>
          <a:xfrm rot="21100996">
            <a:off x="6833537" y="4846650"/>
            <a:ext cx="306072" cy="1405839"/>
            <a:chOff x="4470189" y="4688431"/>
            <a:chExt cx="439924" cy="2169569"/>
          </a:xfrm>
          <a:solidFill>
            <a:srgbClr val="000000"/>
          </a:solidFill>
        </p:grpSpPr>
        <p:sp>
          <p:nvSpPr>
            <p:cNvPr id="80" name="Teardrop 79">
              <a:extLst>
                <a:ext uri="{FF2B5EF4-FFF2-40B4-BE49-F238E27FC236}">
                  <a16:creationId xmlns:a16="http://schemas.microsoft.com/office/drawing/2014/main" id="{1F1EC3D2-AD4A-429A-90FE-91CC1CD4FBE7}"/>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EE7B2034-E59F-430D-B6A9-1E8F00111491}"/>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77AD6697-708A-4BE3-B6E1-8AF1FC80BE95}"/>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73550D4E-F687-4926-804D-B70BC9DD578D}"/>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4AEAC354-7F2F-4984-88EC-8C50C7B5CB60}"/>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84">
              <a:extLst>
                <a:ext uri="{FF2B5EF4-FFF2-40B4-BE49-F238E27FC236}">
                  <a16:creationId xmlns:a16="http://schemas.microsoft.com/office/drawing/2014/main" id="{B989320D-FD7F-4393-A4DA-AD971130EB0B}"/>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Block Arc 85">
              <a:extLst>
                <a:ext uri="{FF2B5EF4-FFF2-40B4-BE49-F238E27FC236}">
                  <a16:creationId xmlns:a16="http://schemas.microsoft.com/office/drawing/2014/main" id="{A98C3EBF-C94B-4135-908D-2498FEE75B74}"/>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87" name="Block Arc 86">
              <a:extLst>
                <a:ext uri="{FF2B5EF4-FFF2-40B4-BE49-F238E27FC236}">
                  <a16:creationId xmlns:a16="http://schemas.microsoft.com/office/drawing/2014/main" id="{35BF3427-F27C-4522-A506-BFB23C4297BE}"/>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sp>
        <p:nvSpPr>
          <p:cNvPr id="63" name="!!mm">
            <a:extLst>
              <a:ext uri="{FF2B5EF4-FFF2-40B4-BE49-F238E27FC236}">
                <a16:creationId xmlns:a16="http://schemas.microsoft.com/office/drawing/2014/main" id="{8873AD0D-DCFC-41A9-930D-C1560241D3AA}"/>
              </a:ext>
            </a:extLst>
          </p:cNvPr>
          <p:cNvSpPr/>
          <p:nvPr/>
        </p:nvSpPr>
        <p:spPr>
          <a:xfrm rot="10800000">
            <a:off x="5169352" y="216568"/>
            <a:ext cx="2366063" cy="659333"/>
          </a:xfrm>
          <a:prstGeom prst="rect">
            <a:avLst/>
          </a:prstGeom>
          <a:noFill/>
          <a:ln w="57150">
            <a:solidFill>
              <a:srgbClr val="01E9F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679F35C8-D7B6-4613-9963-66848B68FBDF}"/>
              </a:ext>
            </a:extLst>
          </p:cNvPr>
          <p:cNvSpPr txBox="1"/>
          <p:nvPr/>
        </p:nvSpPr>
        <p:spPr>
          <a:xfrm>
            <a:off x="5169352" y="329158"/>
            <a:ext cx="2366063" cy="523220"/>
          </a:xfrm>
          <a:prstGeom prst="rect">
            <a:avLst/>
          </a:prstGeom>
          <a:noFill/>
        </p:spPr>
        <p:txBody>
          <a:bodyPr wrap="square" rtlCol="0">
            <a:spAutoFit/>
          </a:bodyPr>
          <a:lstStyle/>
          <a:p>
            <a:pPr algn="ct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Ý NGHĨA</a:t>
            </a:r>
            <a:endParaRPr lang="vi-VN" sz="28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06A91234-80E5-4AA3-AAA9-6445FE4CF3DA}"/>
              </a:ext>
            </a:extLst>
          </p:cNvPr>
          <p:cNvSpPr txBox="1"/>
          <p:nvPr/>
        </p:nvSpPr>
        <p:spPr>
          <a:xfrm>
            <a:off x="2745665" y="1945580"/>
            <a:ext cx="7349783" cy="1876219"/>
          </a:xfrm>
          <a:prstGeom prst="rect">
            <a:avLst/>
          </a:prstGeom>
          <a:noFill/>
        </p:spPr>
        <p:txBody>
          <a:bodyPr wrap="square" rtlCol="0">
            <a:spAutoFit/>
          </a:bodyPr>
          <a:lstStyle/>
          <a:p>
            <a:pPr algn="ctr">
              <a:lnSpc>
                <a:spcPct val="150000"/>
              </a:lnSpc>
            </a:pPr>
            <a:r>
              <a:rPr lang="en-US" sz="2000" b="1">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HIỂU RÕ VỀ </a:t>
            </a:r>
            <a:r>
              <a:rPr lang="en-US" sz="2000" b="1">
                <a:solidFill>
                  <a:srgbClr val="01E9F5"/>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ĐIỀU KIỆN </a:t>
            </a:r>
            <a:r>
              <a:rPr lang="en-US" sz="2000" b="1">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VÀ </a:t>
            </a:r>
            <a:r>
              <a:rPr lang="en-US" sz="2000" b="1">
                <a:solidFill>
                  <a:srgbClr val="01E9F5"/>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BỐI CẢNH </a:t>
            </a:r>
            <a:r>
              <a:rPr lang="en-US" sz="2000" b="1">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ĐẤT NƯỚC LÀ </a:t>
            </a:r>
            <a:r>
              <a:rPr lang="en-US" sz="2000" b="1">
                <a:solidFill>
                  <a:srgbClr val="01E9F5"/>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CHÌA KHÓA </a:t>
            </a:r>
            <a:r>
              <a:rPr lang="en-US" sz="2000" b="1">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MỞ RA CON ĐƯỜNG ĐỐI NGOẠI </a:t>
            </a:r>
            <a:r>
              <a:rPr lang="en-US" sz="2000" b="1">
                <a:solidFill>
                  <a:srgbClr val="01E9F5"/>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ĐÚNG ĐẮN </a:t>
            </a:r>
            <a:r>
              <a:rPr lang="en-US" sz="2000" b="1">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VÀ </a:t>
            </a:r>
            <a:r>
              <a:rPr lang="en-US" sz="2000" b="1">
                <a:solidFill>
                  <a:srgbClr val="01E9F5"/>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PHÙ HỢP </a:t>
            </a:r>
            <a:r>
              <a:rPr lang="en-US" sz="2000" b="1">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NHẤT.</a:t>
            </a:r>
            <a:endParaRPr lang="vi-VN" sz="2000" b="1">
              <a:solidFill>
                <a:schemeClr val="bg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vi-VN" sz="2000" b="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grpSp>
        <p:nvGrpSpPr>
          <p:cNvPr id="110" name="Group 109">
            <a:extLst>
              <a:ext uri="{FF2B5EF4-FFF2-40B4-BE49-F238E27FC236}">
                <a16:creationId xmlns:a16="http://schemas.microsoft.com/office/drawing/2014/main" id="{970D5131-5808-48AD-8501-4A8F62A01E96}"/>
              </a:ext>
            </a:extLst>
          </p:cNvPr>
          <p:cNvGrpSpPr/>
          <p:nvPr/>
        </p:nvGrpSpPr>
        <p:grpSpPr>
          <a:xfrm>
            <a:off x="7407718" y="6948131"/>
            <a:ext cx="1145426" cy="2005673"/>
            <a:chOff x="6156879" y="1263490"/>
            <a:chExt cx="2445841" cy="5564834"/>
          </a:xfrm>
          <a:solidFill>
            <a:srgbClr val="7F7F7F">
              <a:alpha val="20000"/>
            </a:srgbClr>
          </a:solidFill>
        </p:grpSpPr>
        <p:sp>
          <p:nvSpPr>
            <p:cNvPr id="111" name="Rectangle 110">
              <a:extLst>
                <a:ext uri="{FF2B5EF4-FFF2-40B4-BE49-F238E27FC236}">
                  <a16:creationId xmlns:a16="http://schemas.microsoft.com/office/drawing/2014/main" id="{26DE7953-E558-45DA-9221-D22176530DA1}"/>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Rectangle 111">
              <a:extLst>
                <a:ext uri="{FF2B5EF4-FFF2-40B4-BE49-F238E27FC236}">
                  <a16:creationId xmlns:a16="http://schemas.microsoft.com/office/drawing/2014/main" id="{8746F4B5-51B5-4774-BAC8-BEAC270C9F47}"/>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3" name="Rectangle 112">
              <a:extLst>
                <a:ext uri="{FF2B5EF4-FFF2-40B4-BE49-F238E27FC236}">
                  <a16:creationId xmlns:a16="http://schemas.microsoft.com/office/drawing/2014/main" id="{A919846C-E539-4A25-8542-81FD819DDD89}"/>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4" name="Rectangle 113">
              <a:extLst>
                <a:ext uri="{FF2B5EF4-FFF2-40B4-BE49-F238E27FC236}">
                  <a16:creationId xmlns:a16="http://schemas.microsoft.com/office/drawing/2014/main" id="{D5445317-B598-494A-A62E-EC66C2F07946}"/>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Rectangle 114">
              <a:extLst>
                <a:ext uri="{FF2B5EF4-FFF2-40B4-BE49-F238E27FC236}">
                  <a16:creationId xmlns:a16="http://schemas.microsoft.com/office/drawing/2014/main" id="{9C060873-A45E-4909-84D9-6F34CE184CDF}"/>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Rectangle 115">
              <a:extLst>
                <a:ext uri="{FF2B5EF4-FFF2-40B4-BE49-F238E27FC236}">
                  <a16:creationId xmlns:a16="http://schemas.microsoft.com/office/drawing/2014/main" id="{F7494005-1D6D-4E50-9D60-7B2D460FB9E2}"/>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7" name="Rectangle 116">
              <a:extLst>
                <a:ext uri="{FF2B5EF4-FFF2-40B4-BE49-F238E27FC236}">
                  <a16:creationId xmlns:a16="http://schemas.microsoft.com/office/drawing/2014/main" id="{CDE39AB0-D46B-4AF4-B918-6C052072549A}"/>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C527F2B4-FF22-4B03-AD8B-11C4759EE03A}"/>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Rectangle 118">
              <a:extLst>
                <a:ext uri="{FF2B5EF4-FFF2-40B4-BE49-F238E27FC236}">
                  <a16:creationId xmlns:a16="http://schemas.microsoft.com/office/drawing/2014/main" id="{08BE01D9-F5F5-4D9D-BB82-AC358386CCC1}"/>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0" name="Rectangle 119">
              <a:extLst>
                <a:ext uri="{FF2B5EF4-FFF2-40B4-BE49-F238E27FC236}">
                  <a16:creationId xmlns:a16="http://schemas.microsoft.com/office/drawing/2014/main" id="{4A6FC4D0-A9A4-49B3-AE3B-5CB9F50F0CE5}"/>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1" name="Rectangle 120">
              <a:extLst>
                <a:ext uri="{FF2B5EF4-FFF2-40B4-BE49-F238E27FC236}">
                  <a16:creationId xmlns:a16="http://schemas.microsoft.com/office/drawing/2014/main" id="{FD1BD957-4AA6-4529-9B58-54E74902228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2" name="Rectangle 121">
              <a:extLst>
                <a:ext uri="{FF2B5EF4-FFF2-40B4-BE49-F238E27FC236}">
                  <a16:creationId xmlns:a16="http://schemas.microsoft.com/office/drawing/2014/main" id="{B574A1DE-154A-4B33-9B31-679B2B8A5F22}"/>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3" name="Rectangle 122">
              <a:extLst>
                <a:ext uri="{FF2B5EF4-FFF2-40B4-BE49-F238E27FC236}">
                  <a16:creationId xmlns:a16="http://schemas.microsoft.com/office/drawing/2014/main" id="{0B9C03D4-5197-4058-99C3-58E185E75C25}"/>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4" name="Rectangle 123">
              <a:extLst>
                <a:ext uri="{FF2B5EF4-FFF2-40B4-BE49-F238E27FC236}">
                  <a16:creationId xmlns:a16="http://schemas.microsoft.com/office/drawing/2014/main" id="{D5D98AFC-C2C7-4709-9CA0-AFB5A3659E81}"/>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5" name="Rectangle 124">
              <a:extLst>
                <a:ext uri="{FF2B5EF4-FFF2-40B4-BE49-F238E27FC236}">
                  <a16:creationId xmlns:a16="http://schemas.microsoft.com/office/drawing/2014/main" id="{67E2440B-2775-4941-ADFA-CC95F9231914}"/>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6" name="Rectangle 125">
              <a:extLst>
                <a:ext uri="{FF2B5EF4-FFF2-40B4-BE49-F238E27FC236}">
                  <a16:creationId xmlns:a16="http://schemas.microsoft.com/office/drawing/2014/main" id="{46EC3D86-B561-4A42-886E-9A52C8CD2F46}"/>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27" name="Group 126">
            <a:extLst>
              <a:ext uri="{FF2B5EF4-FFF2-40B4-BE49-F238E27FC236}">
                <a16:creationId xmlns:a16="http://schemas.microsoft.com/office/drawing/2014/main" id="{91770E7B-DE72-4304-AEAC-59B6C3EF34DB}"/>
              </a:ext>
            </a:extLst>
          </p:cNvPr>
          <p:cNvGrpSpPr/>
          <p:nvPr/>
        </p:nvGrpSpPr>
        <p:grpSpPr>
          <a:xfrm flipH="1">
            <a:off x="8612878" y="6899904"/>
            <a:ext cx="1177835" cy="4432152"/>
            <a:chOff x="8269148" y="2257243"/>
            <a:chExt cx="1233691" cy="4642338"/>
          </a:xfrm>
          <a:solidFill>
            <a:srgbClr val="4F4F4F">
              <a:alpha val="67000"/>
            </a:srgbClr>
          </a:solidFill>
        </p:grpSpPr>
        <p:sp>
          <p:nvSpPr>
            <p:cNvPr id="128" name="Freeform: Shape 127">
              <a:extLst>
                <a:ext uri="{FF2B5EF4-FFF2-40B4-BE49-F238E27FC236}">
                  <a16:creationId xmlns:a16="http://schemas.microsoft.com/office/drawing/2014/main" id="{9DC3525F-F2AD-43DC-9762-C0034FFFCB8D}"/>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9" name="Freeform: Shape 128">
              <a:extLst>
                <a:ext uri="{FF2B5EF4-FFF2-40B4-BE49-F238E27FC236}">
                  <a16:creationId xmlns:a16="http://schemas.microsoft.com/office/drawing/2014/main" id="{AE1D5902-1367-4C6D-B960-5A82A7D22903}"/>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30" name="Group 129">
            <a:extLst>
              <a:ext uri="{FF2B5EF4-FFF2-40B4-BE49-F238E27FC236}">
                <a16:creationId xmlns:a16="http://schemas.microsoft.com/office/drawing/2014/main" id="{B9A2CF62-0AE2-41C6-8D5D-FECE788C223D}"/>
              </a:ext>
            </a:extLst>
          </p:cNvPr>
          <p:cNvGrpSpPr/>
          <p:nvPr/>
        </p:nvGrpSpPr>
        <p:grpSpPr>
          <a:xfrm>
            <a:off x="10410485" y="6945244"/>
            <a:ext cx="1242702" cy="5316753"/>
            <a:chOff x="10458385" y="595308"/>
            <a:chExt cx="1350499" cy="6262692"/>
          </a:xfrm>
          <a:solidFill>
            <a:srgbClr val="2E3642"/>
          </a:solidFill>
        </p:grpSpPr>
        <p:sp>
          <p:nvSpPr>
            <p:cNvPr id="131" name="Freeform: Shape 130">
              <a:extLst>
                <a:ext uri="{FF2B5EF4-FFF2-40B4-BE49-F238E27FC236}">
                  <a16:creationId xmlns:a16="http://schemas.microsoft.com/office/drawing/2014/main" id="{8211BD10-0C51-4F5C-9210-C85E8E70F717}"/>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32" name="Straight Connector 131">
              <a:extLst>
                <a:ext uri="{FF2B5EF4-FFF2-40B4-BE49-F238E27FC236}">
                  <a16:creationId xmlns:a16="http://schemas.microsoft.com/office/drawing/2014/main" id="{48D59156-1A00-4EE2-B864-D547E536ECDD}"/>
                </a:ext>
              </a:extLst>
            </p:cNvPr>
            <p:cNvCxnSpPr>
              <a:endCxn id="131" idx="11"/>
            </p:cNvCxnSpPr>
            <p:nvPr/>
          </p:nvCxnSpPr>
          <p:spPr>
            <a:xfrm>
              <a:off x="11133634" y="595308"/>
              <a:ext cx="0" cy="410532"/>
            </a:xfrm>
            <a:prstGeom prst="line">
              <a:avLst/>
            </a:prstGeom>
            <a:grpFill/>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133" name="Group 132">
            <a:extLst>
              <a:ext uri="{FF2B5EF4-FFF2-40B4-BE49-F238E27FC236}">
                <a16:creationId xmlns:a16="http://schemas.microsoft.com/office/drawing/2014/main" id="{6C4ED070-7D37-49ED-8975-54A3F5E3A135}"/>
              </a:ext>
            </a:extLst>
          </p:cNvPr>
          <p:cNvGrpSpPr/>
          <p:nvPr/>
        </p:nvGrpSpPr>
        <p:grpSpPr>
          <a:xfrm>
            <a:off x="9590987" y="6976043"/>
            <a:ext cx="1049253" cy="2839336"/>
            <a:chOff x="6156878" y="1263490"/>
            <a:chExt cx="2445840" cy="5564834"/>
          </a:xfrm>
          <a:solidFill>
            <a:schemeClr val="tx1">
              <a:lumMod val="95000"/>
              <a:lumOff val="5000"/>
              <a:alpha val="40000"/>
            </a:schemeClr>
          </a:solidFill>
        </p:grpSpPr>
        <p:sp>
          <p:nvSpPr>
            <p:cNvPr id="134" name="Rectangle 133">
              <a:extLst>
                <a:ext uri="{FF2B5EF4-FFF2-40B4-BE49-F238E27FC236}">
                  <a16:creationId xmlns:a16="http://schemas.microsoft.com/office/drawing/2014/main" id="{F0B23F22-BB23-4E7C-B08A-84279E9D9669}"/>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5" name="Rectangle 134">
              <a:extLst>
                <a:ext uri="{FF2B5EF4-FFF2-40B4-BE49-F238E27FC236}">
                  <a16:creationId xmlns:a16="http://schemas.microsoft.com/office/drawing/2014/main" id="{4547B26B-0AA9-4599-9946-7E3E3B810704}"/>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Rectangle 135">
              <a:extLst>
                <a:ext uri="{FF2B5EF4-FFF2-40B4-BE49-F238E27FC236}">
                  <a16:creationId xmlns:a16="http://schemas.microsoft.com/office/drawing/2014/main" id="{F7221E99-1FD4-4C3F-AE92-CBEAC59D4993}"/>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Rectangle 136">
              <a:extLst>
                <a:ext uri="{FF2B5EF4-FFF2-40B4-BE49-F238E27FC236}">
                  <a16:creationId xmlns:a16="http://schemas.microsoft.com/office/drawing/2014/main" id="{E700A16B-5F68-4851-AC59-6AD3C468DEDD}"/>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Rectangle 137">
              <a:extLst>
                <a:ext uri="{FF2B5EF4-FFF2-40B4-BE49-F238E27FC236}">
                  <a16:creationId xmlns:a16="http://schemas.microsoft.com/office/drawing/2014/main" id="{5F201A8F-820A-4C54-B426-523FFF3CAA07}"/>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9" name="Rectangle 138">
              <a:extLst>
                <a:ext uri="{FF2B5EF4-FFF2-40B4-BE49-F238E27FC236}">
                  <a16:creationId xmlns:a16="http://schemas.microsoft.com/office/drawing/2014/main" id="{F8E8704C-EE34-4356-AA17-CC07A0AD7969}"/>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0" name="Rectangle 139">
              <a:extLst>
                <a:ext uri="{FF2B5EF4-FFF2-40B4-BE49-F238E27FC236}">
                  <a16:creationId xmlns:a16="http://schemas.microsoft.com/office/drawing/2014/main" id="{2C0E1856-8990-4165-8405-1C9E944A8DCD}"/>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Rectangle 140">
              <a:extLst>
                <a:ext uri="{FF2B5EF4-FFF2-40B4-BE49-F238E27FC236}">
                  <a16:creationId xmlns:a16="http://schemas.microsoft.com/office/drawing/2014/main" id="{9BF39889-E3C6-4ABC-8925-F81B3BDDC60D}"/>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2" name="Rectangle 141">
              <a:extLst>
                <a:ext uri="{FF2B5EF4-FFF2-40B4-BE49-F238E27FC236}">
                  <a16:creationId xmlns:a16="http://schemas.microsoft.com/office/drawing/2014/main" id="{7B442A7C-425A-4BE7-B8D1-A999FFCA0EBC}"/>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3" name="Rectangle 142">
              <a:extLst>
                <a:ext uri="{FF2B5EF4-FFF2-40B4-BE49-F238E27FC236}">
                  <a16:creationId xmlns:a16="http://schemas.microsoft.com/office/drawing/2014/main" id="{28209168-06A4-426C-870D-DC27A89D4937}"/>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4" name="Rectangle 143">
              <a:extLst>
                <a:ext uri="{FF2B5EF4-FFF2-40B4-BE49-F238E27FC236}">
                  <a16:creationId xmlns:a16="http://schemas.microsoft.com/office/drawing/2014/main" id="{87E2757A-7341-4D69-8289-B6DAB05F3CFF}"/>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5" name="Rectangle 144">
              <a:extLst>
                <a:ext uri="{FF2B5EF4-FFF2-40B4-BE49-F238E27FC236}">
                  <a16:creationId xmlns:a16="http://schemas.microsoft.com/office/drawing/2014/main" id="{F952ADF8-C277-4F80-AC79-71B8D81AFBD4}"/>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6" name="Rectangle 145">
              <a:extLst>
                <a:ext uri="{FF2B5EF4-FFF2-40B4-BE49-F238E27FC236}">
                  <a16:creationId xmlns:a16="http://schemas.microsoft.com/office/drawing/2014/main" id="{5F9B0AF1-DB9F-4EFD-8C00-CC6BDE15B985}"/>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7" name="Rectangle 146">
              <a:extLst>
                <a:ext uri="{FF2B5EF4-FFF2-40B4-BE49-F238E27FC236}">
                  <a16:creationId xmlns:a16="http://schemas.microsoft.com/office/drawing/2014/main" id="{6EC8D61A-3B25-417F-AE08-724942017190}"/>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8" name="Rectangle 147">
              <a:extLst>
                <a:ext uri="{FF2B5EF4-FFF2-40B4-BE49-F238E27FC236}">
                  <a16:creationId xmlns:a16="http://schemas.microsoft.com/office/drawing/2014/main" id="{FECBC506-6EBF-4F26-8518-663A548526E9}"/>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9" name="Rectangle 148">
              <a:extLst>
                <a:ext uri="{FF2B5EF4-FFF2-40B4-BE49-F238E27FC236}">
                  <a16:creationId xmlns:a16="http://schemas.microsoft.com/office/drawing/2014/main" id="{91672B62-5F8E-49F2-A17C-9036375D8C2D}"/>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50" name="Group 149">
            <a:extLst>
              <a:ext uri="{FF2B5EF4-FFF2-40B4-BE49-F238E27FC236}">
                <a16:creationId xmlns:a16="http://schemas.microsoft.com/office/drawing/2014/main" id="{D3DF4174-7B63-40DF-AFE0-3EE4562D00A5}"/>
              </a:ext>
            </a:extLst>
          </p:cNvPr>
          <p:cNvGrpSpPr/>
          <p:nvPr/>
        </p:nvGrpSpPr>
        <p:grpSpPr>
          <a:xfrm>
            <a:off x="11295477" y="6967602"/>
            <a:ext cx="715419" cy="1167516"/>
            <a:chOff x="6156878" y="1263490"/>
            <a:chExt cx="2445840" cy="5564834"/>
          </a:xfrm>
          <a:solidFill>
            <a:schemeClr val="tx1">
              <a:lumMod val="65000"/>
              <a:lumOff val="35000"/>
              <a:alpha val="26000"/>
            </a:schemeClr>
          </a:solidFill>
        </p:grpSpPr>
        <p:sp>
          <p:nvSpPr>
            <p:cNvPr id="151" name="Rectangle 150">
              <a:extLst>
                <a:ext uri="{FF2B5EF4-FFF2-40B4-BE49-F238E27FC236}">
                  <a16:creationId xmlns:a16="http://schemas.microsoft.com/office/drawing/2014/main" id="{2545881D-BA89-4ED4-AE98-91E6CC115A36}"/>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2" name="Rectangle 151">
              <a:extLst>
                <a:ext uri="{FF2B5EF4-FFF2-40B4-BE49-F238E27FC236}">
                  <a16:creationId xmlns:a16="http://schemas.microsoft.com/office/drawing/2014/main" id="{DA3595F8-8B88-4234-928E-650A7346E747}"/>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3" name="Rectangle 152">
              <a:extLst>
                <a:ext uri="{FF2B5EF4-FFF2-40B4-BE49-F238E27FC236}">
                  <a16:creationId xmlns:a16="http://schemas.microsoft.com/office/drawing/2014/main" id="{1CAED341-2ED5-42CC-9CE1-57ECBB31460B}"/>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4" name="Rectangle 153">
              <a:extLst>
                <a:ext uri="{FF2B5EF4-FFF2-40B4-BE49-F238E27FC236}">
                  <a16:creationId xmlns:a16="http://schemas.microsoft.com/office/drawing/2014/main" id="{AF53C8D1-6D7F-4DA9-A5C8-E27D7BFC0675}"/>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5" name="Rectangle 154">
              <a:extLst>
                <a:ext uri="{FF2B5EF4-FFF2-40B4-BE49-F238E27FC236}">
                  <a16:creationId xmlns:a16="http://schemas.microsoft.com/office/drawing/2014/main" id="{2E123229-C432-45B9-A25E-D150C493E966}"/>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6" name="Rectangle 155">
              <a:extLst>
                <a:ext uri="{FF2B5EF4-FFF2-40B4-BE49-F238E27FC236}">
                  <a16:creationId xmlns:a16="http://schemas.microsoft.com/office/drawing/2014/main" id="{7E07BEBF-D00E-45AE-B6BE-2EBA6702700E}"/>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7" name="Rectangle 156">
              <a:extLst>
                <a:ext uri="{FF2B5EF4-FFF2-40B4-BE49-F238E27FC236}">
                  <a16:creationId xmlns:a16="http://schemas.microsoft.com/office/drawing/2014/main" id="{07486E53-2D3D-4004-AF43-EF1BC9478BB0}"/>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8" name="Rectangle 157">
              <a:extLst>
                <a:ext uri="{FF2B5EF4-FFF2-40B4-BE49-F238E27FC236}">
                  <a16:creationId xmlns:a16="http://schemas.microsoft.com/office/drawing/2014/main" id="{FEE68616-DE8E-47BB-8B3E-B8A778E6A8B0}"/>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9" name="Rectangle 158">
              <a:extLst>
                <a:ext uri="{FF2B5EF4-FFF2-40B4-BE49-F238E27FC236}">
                  <a16:creationId xmlns:a16="http://schemas.microsoft.com/office/drawing/2014/main" id="{8EDB3BCC-AB51-4DD6-9A07-E647BAFCEFD0}"/>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0" name="Rectangle 159">
              <a:extLst>
                <a:ext uri="{FF2B5EF4-FFF2-40B4-BE49-F238E27FC236}">
                  <a16:creationId xmlns:a16="http://schemas.microsoft.com/office/drawing/2014/main" id="{9784DB14-D4DB-44D4-BCFE-944172E42FE3}"/>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1" name="Rectangle 160">
              <a:extLst>
                <a:ext uri="{FF2B5EF4-FFF2-40B4-BE49-F238E27FC236}">
                  <a16:creationId xmlns:a16="http://schemas.microsoft.com/office/drawing/2014/main" id="{4D54EE66-918F-4A48-A400-0FDDB64F0B73}"/>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2" name="Rectangle 161">
              <a:extLst>
                <a:ext uri="{FF2B5EF4-FFF2-40B4-BE49-F238E27FC236}">
                  <a16:creationId xmlns:a16="http://schemas.microsoft.com/office/drawing/2014/main" id="{44F18CC8-4C5A-4044-972D-AC95B90A28EE}"/>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3" name="Rectangle 162">
              <a:extLst>
                <a:ext uri="{FF2B5EF4-FFF2-40B4-BE49-F238E27FC236}">
                  <a16:creationId xmlns:a16="http://schemas.microsoft.com/office/drawing/2014/main" id="{55443BDE-9573-440F-BE1E-28C11980F9D0}"/>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4" name="Rectangle 163">
              <a:extLst>
                <a:ext uri="{FF2B5EF4-FFF2-40B4-BE49-F238E27FC236}">
                  <a16:creationId xmlns:a16="http://schemas.microsoft.com/office/drawing/2014/main" id="{356F2396-4B37-4AD0-9C08-8BB5CD8B3BA2}"/>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5" name="Rectangle 164">
              <a:extLst>
                <a:ext uri="{FF2B5EF4-FFF2-40B4-BE49-F238E27FC236}">
                  <a16:creationId xmlns:a16="http://schemas.microsoft.com/office/drawing/2014/main" id="{8C17F729-6028-4765-9798-CB3F43CEAC97}"/>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6" name="Rectangle 165">
              <a:extLst>
                <a:ext uri="{FF2B5EF4-FFF2-40B4-BE49-F238E27FC236}">
                  <a16:creationId xmlns:a16="http://schemas.microsoft.com/office/drawing/2014/main" id="{39244268-2AE0-47B5-8F9F-BD8C7540D278}"/>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67" name="Tán cây 3.3">
            <a:extLst>
              <a:ext uri="{FF2B5EF4-FFF2-40B4-BE49-F238E27FC236}">
                <a16:creationId xmlns:a16="http://schemas.microsoft.com/office/drawing/2014/main" id="{8CA07EFF-41EA-4430-A3D2-C3F08A7723AC}"/>
              </a:ext>
            </a:extLst>
          </p:cNvPr>
          <p:cNvSpPr/>
          <p:nvPr/>
        </p:nvSpPr>
        <p:spPr>
          <a:xfrm rot="5082112">
            <a:off x="4485823" y="6774255"/>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a:t>
            </a:r>
            <a:endParaRPr lang="vi-VN"/>
          </a:p>
        </p:txBody>
      </p:sp>
      <p:sp>
        <p:nvSpPr>
          <p:cNvPr id="168" name="Thân cây 3.3">
            <a:extLst>
              <a:ext uri="{FF2B5EF4-FFF2-40B4-BE49-F238E27FC236}">
                <a16:creationId xmlns:a16="http://schemas.microsoft.com/office/drawing/2014/main" id="{74185B96-F128-480B-B4CF-9BD87D797A4E}"/>
              </a:ext>
            </a:extLst>
          </p:cNvPr>
          <p:cNvSpPr/>
          <p:nvPr/>
        </p:nvSpPr>
        <p:spPr>
          <a:xfrm rot="5158786">
            <a:off x="4827826" y="6553316"/>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9" name="Tán cây 3.2">
            <a:extLst>
              <a:ext uri="{FF2B5EF4-FFF2-40B4-BE49-F238E27FC236}">
                <a16:creationId xmlns:a16="http://schemas.microsoft.com/office/drawing/2014/main" id="{4B25A658-A67E-4F59-9A9E-13E1C4A7CFA5}"/>
              </a:ext>
            </a:extLst>
          </p:cNvPr>
          <p:cNvSpPr/>
          <p:nvPr/>
        </p:nvSpPr>
        <p:spPr>
          <a:xfrm rot="5400000">
            <a:off x="3682621" y="6784865"/>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0" name="Thân cây 3.2">
            <a:extLst>
              <a:ext uri="{FF2B5EF4-FFF2-40B4-BE49-F238E27FC236}">
                <a16:creationId xmlns:a16="http://schemas.microsoft.com/office/drawing/2014/main" id="{EBE0BAB3-2FB4-4EC6-A2E6-52B02200DA0A}"/>
              </a:ext>
            </a:extLst>
          </p:cNvPr>
          <p:cNvSpPr/>
          <p:nvPr/>
        </p:nvSpPr>
        <p:spPr>
          <a:xfrm rot="5249237">
            <a:off x="3992229" y="6602665"/>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1" name="Tán cây 3.1">
            <a:extLst>
              <a:ext uri="{FF2B5EF4-FFF2-40B4-BE49-F238E27FC236}">
                <a16:creationId xmlns:a16="http://schemas.microsoft.com/office/drawing/2014/main" id="{424BA54D-7A59-43B4-A790-77937D71B93A}"/>
              </a:ext>
            </a:extLst>
          </p:cNvPr>
          <p:cNvSpPr/>
          <p:nvPr/>
        </p:nvSpPr>
        <p:spPr>
          <a:xfrm rot="16600837">
            <a:off x="-25647" y="6758507"/>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2" name="Thân cây 3.1">
            <a:extLst>
              <a:ext uri="{FF2B5EF4-FFF2-40B4-BE49-F238E27FC236}">
                <a16:creationId xmlns:a16="http://schemas.microsoft.com/office/drawing/2014/main" id="{4FCD99FB-7AD6-4DE7-B9AD-0F0AD6DFE738}"/>
              </a:ext>
            </a:extLst>
          </p:cNvPr>
          <p:cNvSpPr/>
          <p:nvPr/>
        </p:nvSpPr>
        <p:spPr>
          <a:xfrm rot="16200000">
            <a:off x="58026" y="6537883"/>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3" name="Tán cây 2.2">
            <a:extLst>
              <a:ext uri="{FF2B5EF4-FFF2-40B4-BE49-F238E27FC236}">
                <a16:creationId xmlns:a16="http://schemas.microsoft.com/office/drawing/2014/main" id="{E084E433-D798-440E-BDBC-670C68302ADA}"/>
              </a:ext>
            </a:extLst>
          </p:cNvPr>
          <p:cNvSpPr/>
          <p:nvPr/>
        </p:nvSpPr>
        <p:spPr>
          <a:xfrm rot="5797853">
            <a:off x="5294976" y="6554867"/>
            <a:ext cx="1573252" cy="2236325"/>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4" name="Thân cây 2.2">
            <a:extLst>
              <a:ext uri="{FF2B5EF4-FFF2-40B4-BE49-F238E27FC236}">
                <a16:creationId xmlns:a16="http://schemas.microsoft.com/office/drawing/2014/main" id="{8F3EE483-6AD5-4443-8149-33EF2EFBDD44}"/>
              </a:ext>
            </a:extLst>
          </p:cNvPr>
          <p:cNvSpPr/>
          <p:nvPr/>
        </p:nvSpPr>
        <p:spPr>
          <a:xfrm rot="5400000">
            <a:off x="5605737" y="6285799"/>
            <a:ext cx="307605" cy="1674794"/>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5" name="Tán cây 2">
            <a:extLst>
              <a:ext uri="{FF2B5EF4-FFF2-40B4-BE49-F238E27FC236}">
                <a16:creationId xmlns:a16="http://schemas.microsoft.com/office/drawing/2014/main" id="{DBC54009-918D-4A53-A5B9-1AA5CC3C0E25}"/>
              </a:ext>
            </a:extLst>
          </p:cNvPr>
          <p:cNvSpPr/>
          <p:nvPr/>
        </p:nvSpPr>
        <p:spPr>
          <a:xfrm rot="16408925">
            <a:off x="-4746" y="6557493"/>
            <a:ext cx="1766850" cy="240905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6" name="Thân cây 2">
            <a:extLst>
              <a:ext uri="{FF2B5EF4-FFF2-40B4-BE49-F238E27FC236}">
                <a16:creationId xmlns:a16="http://schemas.microsoft.com/office/drawing/2014/main" id="{807CC64F-9D43-44E3-9E95-15A50F6CB719}"/>
              </a:ext>
            </a:extLst>
          </p:cNvPr>
          <p:cNvSpPr/>
          <p:nvPr/>
        </p:nvSpPr>
        <p:spPr>
          <a:xfrm rot="16200000">
            <a:off x="670706" y="6007566"/>
            <a:ext cx="307605" cy="2081020"/>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7" name="Mặt đất">
            <a:extLst>
              <a:ext uri="{FF2B5EF4-FFF2-40B4-BE49-F238E27FC236}">
                <a16:creationId xmlns:a16="http://schemas.microsoft.com/office/drawing/2014/main" id="{E888C9AE-A270-427D-BAA8-DAD13B9B5621}"/>
              </a:ext>
            </a:extLst>
          </p:cNvPr>
          <p:cNvSpPr/>
          <p:nvPr/>
        </p:nvSpPr>
        <p:spPr>
          <a:xfrm>
            <a:off x="-8887" y="6902998"/>
            <a:ext cx="5987441" cy="928699"/>
          </a:xfrm>
          <a:custGeom>
            <a:avLst/>
            <a:gdLst>
              <a:gd name="connsiteX0" fmla="*/ 5260932 w 5260932"/>
              <a:gd name="connsiteY0" fmla="*/ 876822 h 876822"/>
              <a:gd name="connsiteX1" fmla="*/ 0 w 5260932"/>
              <a:gd name="connsiteY1" fmla="*/ 864296 h 876822"/>
              <a:gd name="connsiteX2" fmla="*/ 0 w 5260932"/>
              <a:gd name="connsiteY2" fmla="*/ 0 h 876822"/>
              <a:gd name="connsiteX3" fmla="*/ 513567 w 5260932"/>
              <a:gd name="connsiteY3" fmla="*/ 338203 h 876822"/>
              <a:gd name="connsiteX4" fmla="*/ 1402915 w 5260932"/>
              <a:gd name="connsiteY4" fmla="*/ 388307 h 876822"/>
              <a:gd name="connsiteX5" fmla="*/ 2167003 w 5260932"/>
              <a:gd name="connsiteY5" fmla="*/ 613775 h 876822"/>
              <a:gd name="connsiteX6" fmla="*/ 2642992 w 5260932"/>
              <a:gd name="connsiteY6" fmla="*/ 563671 h 876822"/>
              <a:gd name="connsiteX7" fmla="*/ 2981195 w 5260932"/>
              <a:gd name="connsiteY7" fmla="*/ 651353 h 876822"/>
              <a:gd name="connsiteX8" fmla="*/ 4008329 w 5260932"/>
              <a:gd name="connsiteY8" fmla="*/ 701457 h 876822"/>
              <a:gd name="connsiteX9" fmla="*/ 5260932 w 5260932"/>
              <a:gd name="connsiteY9" fmla="*/ 876822 h 87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60932" h="876822">
                <a:moveTo>
                  <a:pt x="5260932" y="876822"/>
                </a:moveTo>
                <a:lnTo>
                  <a:pt x="0" y="864296"/>
                </a:lnTo>
                <a:lnTo>
                  <a:pt x="0" y="0"/>
                </a:lnTo>
                <a:lnTo>
                  <a:pt x="513567" y="338203"/>
                </a:lnTo>
                <a:lnTo>
                  <a:pt x="1402915" y="388307"/>
                </a:lnTo>
                <a:lnTo>
                  <a:pt x="2167003" y="613775"/>
                </a:lnTo>
                <a:lnTo>
                  <a:pt x="2642992" y="563671"/>
                </a:lnTo>
                <a:lnTo>
                  <a:pt x="2981195" y="651353"/>
                </a:lnTo>
                <a:lnTo>
                  <a:pt x="4008329" y="701457"/>
                </a:lnTo>
                <a:lnTo>
                  <a:pt x="5260932" y="876822"/>
                </a:lnTo>
                <a:close/>
              </a:path>
            </a:pathLst>
          </a:custGeom>
          <a:solidFill>
            <a:srgbClr val="1D1D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8" name="Tán cây 1.2">
            <a:extLst>
              <a:ext uri="{FF2B5EF4-FFF2-40B4-BE49-F238E27FC236}">
                <a16:creationId xmlns:a16="http://schemas.microsoft.com/office/drawing/2014/main" id="{CB73E501-1A55-4322-975B-1ABA47BF565C}"/>
              </a:ext>
            </a:extLst>
          </p:cNvPr>
          <p:cNvSpPr/>
          <p:nvPr/>
        </p:nvSpPr>
        <p:spPr>
          <a:xfrm rot="5400000">
            <a:off x="5320534" y="6629300"/>
            <a:ext cx="1930748" cy="2599290"/>
          </a:xfrm>
          <a:custGeom>
            <a:avLst/>
            <a:gdLst>
              <a:gd name="connsiteX0" fmla="*/ 878002 w 1930748"/>
              <a:gd name="connsiteY0" fmla="*/ 2543954 h 2599290"/>
              <a:gd name="connsiteX1" fmla="*/ 852950 w 1930748"/>
              <a:gd name="connsiteY1" fmla="*/ 2343538 h 2599290"/>
              <a:gd name="connsiteX2" fmla="*/ 389487 w 1930748"/>
              <a:gd name="connsiteY2" fmla="*/ 2581532 h 2599290"/>
              <a:gd name="connsiteX3" fmla="*/ 214122 w 1930748"/>
              <a:gd name="connsiteY3" fmla="*/ 2230804 h 2599290"/>
              <a:gd name="connsiteX4" fmla="*/ 1180 w 1930748"/>
              <a:gd name="connsiteY4" fmla="*/ 1829971 h 2599290"/>
              <a:gd name="connsiteX5" fmla="*/ 314331 w 1930748"/>
              <a:gd name="connsiteY5" fmla="*/ 1642080 h 2599290"/>
              <a:gd name="connsiteX6" fmla="*/ 1180 w 1930748"/>
              <a:gd name="connsiteY6" fmla="*/ 1291352 h 2599290"/>
              <a:gd name="connsiteX7" fmla="*/ 264227 w 1930748"/>
              <a:gd name="connsiteY7" fmla="*/ 840415 h 2599290"/>
              <a:gd name="connsiteX8" fmla="*/ 289279 w 1930748"/>
              <a:gd name="connsiteY8" fmla="*/ 389478 h 2599290"/>
              <a:gd name="connsiteX9" fmla="*/ 640007 w 1930748"/>
              <a:gd name="connsiteY9" fmla="*/ 364426 h 2599290"/>
              <a:gd name="connsiteX10" fmla="*/ 965684 w 1930748"/>
              <a:gd name="connsiteY10" fmla="*/ 1171 h 2599290"/>
              <a:gd name="connsiteX11" fmla="*/ 1328939 w 1930748"/>
              <a:gd name="connsiteY11" fmla="*/ 502212 h 2599290"/>
              <a:gd name="connsiteX12" fmla="*/ 1767350 w 1930748"/>
              <a:gd name="connsiteY12" fmla="*/ 677576 h 2599290"/>
              <a:gd name="connsiteX13" fmla="*/ 1642090 w 1930748"/>
              <a:gd name="connsiteY13" fmla="*/ 1153565 h 2599290"/>
              <a:gd name="connsiteX14" fmla="*/ 1930188 w 1930748"/>
              <a:gd name="connsiteY14" fmla="*/ 1642080 h 2599290"/>
              <a:gd name="connsiteX15" fmla="*/ 1554407 w 1930748"/>
              <a:gd name="connsiteY15" fmla="*/ 1955231 h 2599290"/>
              <a:gd name="connsiteX16" fmla="*/ 1767350 w 1930748"/>
              <a:gd name="connsiteY16" fmla="*/ 2418694 h 2599290"/>
              <a:gd name="connsiteX17" fmla="*/ 1203679 w 1930748"/>
              <a:gd name="connsiteY17" fmla="*/ 2594059 h 2599290"/>
              <a:gd name="connsiteX18" fmla="*/ 878002 w 1930748"/>
              <a:gd name="connsiteY18" fmla="*/ 2543954 h 25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0748" h="2599290">
                <a:moveTo>
                  <a:pt x="878002" y="2543954"/>
                </a:moveTo>
                <a:cubicBezTo>
                  <a:pt x="819547" y="2502201"/>
                  <a:pt x="934369" y="2337275"/>
                  <a:pt x="852950" y="2343538"/>
                </a:cubicBezTo>
                <a:cubicBezTo>
                  <a:pt x="771531" y="2349801"/>
                  <a:pt x="495958" y="2600321"/>
                  <a:pt x="389487" y="2581532"/>
                </a:cubicBezTo>
                <a:cubicBezTo>
                  <a:pt x="283016" y="2562743"/>
                  <a:pt x="278840" y="2356064"/>
                  <a:pt x="214122" y="2230804"/>
                </a:cubicBezTo>
                <a:cubicBezTo>
                  <a:pt x="149404" y="2105544"/>
                  <a:pt x="-15522" y="1928092"/>
                  <a:pt x="1180" y="1829971"/>
                </a:cubicBezTo>
                <a:cubicBezTo>
                  <a:pt x="17881" y="1731850"/>
                  <a:pt x="314331" y="1731850"/>
                  <a:pt x="314331" y="1642080"/>
                </a:cubicBezTo>
                <a:cubicBezTo>
                  <a:pt x="314331" y="1552310"/>
                  <a:pt x="9531" y="1424963"/>
                  <a:pt x="1180" y="1291352"/>
                </a:cubicBezTo>
                <a:cubicBezTo>
                  <a:pt x="-7171" y="1157741"/>
                  <a:pt x="216210" y="990727"/>
                  <a:pt x="264227" y="840415"/>
                </a:cubicBezTo>
                <a:cubicBezTo>
                  <a:pt x="312244" y="690103"/>
                  <a:pt x="226649" y="468809"/>
                  <a:pt x="289279" y="389478"/>
                </a:cubicBezTo>
                <a:cubicBezTo>
                  <a:pt x="351909" y="310147"/>
                  <a:pt x="527273" y="429144"/>
                  <a:pt x="640007" y="364426"/>
                </a:cubicBezTo>
                <a:cubicBezTo>
                  <a:pt x="752741" y="299708"/>
                  <a:pt x="850862" y="-21793"/>
                  <a:pt x="965684" y="1171"/>
                </a:cubicBezTo>
                <a:cubicBezTo>
                  <a:pt x="1080506" y="24135"/>
                  <a:pt x="1195328" y="389478"/>
                  <a:pt x="1328939" y="502212"/>
                </a:cubicBezTo>
                <a:cubicBezTo>
                  <a:pt x="1462550" y="614946"/>
                  <a:pt x="1715158" y="569017"/>
                  <a:pt x="1767350" y="677576"/>
                </a:cubicBezTo>
                <a:cubicBezTo>
                  <a:pt x="1819542" y="786135"/>
                  <a:pt x="1614950" y="992814"/>
                  <a:pt x="1642090" y="1153565"/>
                </a:cubicBezTo>
                <a:cubicBezTo>
                  <a:pt x="1669230" y="1314316"/>
                  <a:pt x="1944802" y="1508469"/>
                  <a:pt x="1930188" y="1642080"/>
                </a:cubicBezTo>
                <a:cubicBezTo>
                  <a:pt x="1915574" y="1775691"/>
                  <a:pt x="1581547" y="1825795"/>
                  <a:pt x="1554407" y="1955231"/>
                </a:cubicBezTo>
                <a:cubicBezTo>
                  <a:pt x="1527267" y="2084667"/>
                  <a:pt x="1825805" y="2312223"/>
                  <a:pt x="1767350" y="2418694"/>
                </a:cubicBezTo>
                <a:cubicBezTo>
                  <a:pt x="1708895" y="2525165"/>
                  <a:pt x="1345641" y="2577358"/>
                  <a:pt x="1203679" y="2594059"/>
                </a:cubicBezTo>
                <a:cubicBezTo>
                  <a:pt x="1061717" y="2610760"/>
                  <a:pt x="936457" y="2585707"/>
                  <a:pt x="878002" y="254395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9" name="Tán cây 1">
            <a:extLst>
              <a:ext uri="{FF2B5EF4-FFF2-40B4-BE49-F238E27FC236}">
                <a16:creationId xmlns:a16="http://schemas.microsoft.com/office/drawing/2014/main" id="{709F3F18-FAC5-4598-AD64-5442F0E1A6CA}"/>
              </a:ext>
            </a:extLst>
          </p:cNvPr>
          <p:cNvSpPr/>
          <p:nvPr/>
        </p:nvSpPr>
        <p:spPr>
          <a:xfrm rot="16200000">
            <a:off x="-1856304" y="6242022"/>
            <a:ext cx="1756373" cy="2886029"/>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0" name="Thân cây 1">
            <a:extLst>
              <a:ext uri="{FF2B5EF4-FFF2-40B4-BE49-F238E27FC236}">
                <a16:creationId xmlns:a16="http://schemas.microsoft.com/office/drawing/2014/main" id="{42EF8392-B458-400E-8692-5CE63C44F6E7}"/>
              </a:ext>
            </a:extLst>
          </p:cNvPr>
          <p:cNvSpPr/>
          <p:nvPr/>
        </p:nvSpPr>
        <p:spPr>
          <a:xfrm rot="16200000">
            <a:off x="-227380" y="5736584"/>
            <a:ext cx="407511" cy="2768252"/>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2" name="Thân cây 1.2">
            <a:extLst>
              <a:ext uri="{FF2B5EF4-FFF2-40B4-BE49-F238E27FC236}">
                <a16:creationId xmlns:a16="http://schemas.microsoft.com/office/drawing/2014/main" id="{F5AB8D33-4A72-4928-90D1-7C5D318D3792}"/>
              </a:ext>
            </a:extLst>
          </p:cNvPr>
          <p:cNvSpPr/>
          <p:nvPr/>
        </p:nvSpPr>
        <p:spPr>
          <a:xfrm rot="5400000">
            <a:off x="5391382" y="5825754"/>
            <a:ext cx="307605" cy="2693096"/>
          </a:xfrm>
          <a:custGeom>
            <a:avLst/>
            <a:gdLst>
              <a:gd name="connsiteX0" fmla="*/ 37578 w 450937"/>
              <a:gd name="connsiteY0" fmla="*/ 2642992 h 2693096"/>
              <a:gd name="connsiteX1" fmla="*/ 112734 w 450937"/>
              <a:gd name="connsiteY1" fmla="*/ 1465545 h 2693096"/>
              <a:gd name="connsiteX2" fmla="*/ 0 w 450937"/>
              <a:gd name="connsiteY2" fmla="*/ 413359 h 2693096"/>
              <a:gd name="connsiteX3" fmla="*/ 162838 w 450937"/>
              <a:gd name="connsiteY3" fmla="*/ 1027134 h 2693096"/>
              <a:gd name="connsiteX4" fmla="*/ 200416 w 450937"/>
              <a:gd name="connsiteY4" fmla="*/ 0 h 2693096"/>
              <a:gd name="connsiteX5" fmla="*/ 275573 w 450937"/>
              <a:gd name="connsiteY5" fmla="*/ 1089764 h 2693096"/>
              <a:gd name="connsiteX6" fmla="*/ 450937 w 450937"/>
              <a:gd name="connsiteY6" fmla="*/ 563671 h 2693096"/>
              <a:gd name="connsiteX7" fmla="*/ 325677 w 450937"/>
              <a:gd name="connsiteY7" fmla="*/ 1528175 h 2693096"/>
              <a:gd name="connsiteX8" fmla="*/ 388307 w 450937"/>
              <a:gd name="connsiteY8" fmla="*/ 2693096 h 2693096"/>
              <a:gd name="connsiteX9" fmla="*/ 37578 w 450937"/>
              <a:gd name="connsiteY9" fmla="*/ 2642992 h 269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37" h="2693096">
                <a:moveTo>
                  <a:pt x="37578" y="2642992"/>
                </a:moveTo>
                <a:lnTo>
                  <a:pt x="112734" y="1465545"/>
                </a:lnTo>
                <a:lnTo>
                  <a:pt x="0" y="413359"/>
                </a:lnTo>
                <a:lnTo>
                  <a:pt x="162838" y="1027134"/>
                </a:lnTo>
                <a:lnTo>
                  <a:pt x="200416" y="0"/>
                </a:lnTo>
                <a:lnTo>
                  <a:pt x="275573" y="1089764"/>
                </a:lnTo>
                <a:lnTo>
                  <a:pt x="450937" y="563671"/>
                </a:lnTo>
                <a:lnTo>
                  <a:pt x="325677" y="1528175"/>
                </a:lnTo>
                <a:lnTo>
                  <a:pt x="388307" y="2693096"/>
                </a:lnTo>
                <a:lnTo>
                  <a:pt x="37578" y="264299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3" name="Moon 182">
            <a:extLst>
              <a:ext uri="{FF2B5EF4-FFF2-40B4-BE49-F238E27FC236}">
                <a16:creationId xmlns:a16="http://schemas.microsoft.com/office/drawing/2014/main" id="{BD6D0F67-9941-4150-87C3-375D370D7B40}"/>
              </a:ext>
            </a:extLst>
          </p:cNvPr>
          <p:cNvSpPr/>
          <p:nvPr/>
        </p:nvSpPr>
        <p:spPr>
          <a:xfrm rot="19239113">
            <a:off x="662892" y="-1088104"/>
            <a:ext cx="550444" cy="1100887"/>
          </a:xfrm>
          <a:prstGeom prst="moon">
            <a:avLst>
              <a:gd name="adj" fmla="val 3721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050" name="Picture 2" descr="Snorkeling Cartoon Png - Kids Swimming Gif, Transparent Png -  504x665(#6383187) - PngFind">
            <a:extLst>
              <a:ext uri="{FF2B5EF4-FFF2-40B4-BE49-F238E27FC236}">
                <a16:creationId xmlns:a16="http://schemas.microsoft.com/office/drawing/2014/main" id="{AA273CA1-B50A-41A9-B424-EEBD1A0CC260}"/>
              </a:ext>
            </a:extLst>
          </p:cNvPr>
          <p:cNvPicPr>
            <a:picLocks noChangeAspect="1" noChangeArrowheads="1"/>
          </p:cNvPicPr>
          <p:nvPr/>
        </p:nvPicPr>
        <p:blipFill>
          <a:blip r:embed="rId3" cstate="email">
            <a:extLst>
              <a:ext uri="{BEBA8EAE-BF5A-486C-A8C5-ECC9F3942E4B}">
                <a14:imgProps xmlns:a14="http://schemas.microsoft.com/office/drawing/2010/main">
                  <a14:imgLayer r:embed="rId4">
                    <a14:imgEffect>
                      <a14:backgroundRemoval t="10000" b="90000" l="10000" r="90000">
                        <a14:foregroundMark x1="24524" y1="32349" x2="26429" y2="39060"/>
                        <a14:foregroundMark x1="26429" y1="39060" x2="27024" y2="52349"/>
                        <a14:foregroundMark x1="32448" y1="57253" x2="35238" y2="57987"/>
                        <a14:foregroundMark x1="28095" y1="56107" x2="32278" y2="57208"/>
                        <a14:foregroundMark x1="35238" y1="57987" x2="35714" y2="57047"/>
                        <a14:backgroundMark x1="32381" y1="57047" x2="30476" y2="52349"/>
                      </a14:backgroundRemoval>
                    </a14:imgEffect>
                  </a14:imgLayer>
                </a14:imgProps>
              </a:ext>
              <a:ext uri="{28A0092B-C50C-407E-A947-70E740481C1C}">
                <a14:useLocalDpi xmlns:a14="http://schemas.microsoft.com/office/drawing/2010/main"/>
              </a:ext>
            </a:extLst>
          </a:blip>
          <a:srcRect/>
          <a:stretch>
            <a:fillRect/>
          </a:stretch>
        </p:blipFill>
        <p:spPr bwMode="auto">
          <a:xfrm>
            <a:off x="5024527" y="4526954"/>
            <a:ext cx="1663597" cy="1475413"/>
          </a:xfrm>
          <a:prstGeom prst="rect">
            <a:avLst/>
          </a:prstGeom>
          <a:noFill/>
          <a:extLst>
            <a:ext uri="{909E8E84-426E-40DD-AFC4-6F175D3DCCD1}">
              <a14:hiddenFill xmlns:a14="http://schemas.microsoft.com/office/drawing/2010/main">
                <a:solidFill>
                  <a:srgbClr val="FFFFFF"/>
                </a:solidFill>
              </a14:hiddenFill>
            </a:ext>
          </a:extLst>
        </p:spPr>
      </p:pic>
      <p:sp>
        <p:nvSpPr>
          <p:cNvPr id="89" name="Freeform: Shape 88">
            <a:extLst>
              <a:ext uri="{FF2B5EF4-FFF2-40B4-BE49-F238E27FC236}">
                <a16:creationId xmlns:a16="http://schemas.microsoft.com/office/drawing/2014/main" id="{6C3E04B2-13EF-4935-AD8F-982FF2EA56CF}"/>
              </a:ext>
            </a:extLst>
          </p:cNvPr>
          <p:cNvSpPr/>
          <p:nvPr/>
        </p:nvSpPr>
        <p:spPr>
          <a:xfrm flipH="1">
            <a:off x="-7528825" y="3503897"/>
            <a:ext cx="19821832" cy="3323304"/>
          </a:xfrm>
          <a:custGeom>
            <a:avLst/>
            <a:gdLst>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69054 h 2769054"/>
              <a:gd name="connsiteX1" fmla="*/ 0 w 11931445"/>
              <a:gd name="connsiteY1" fmla="*/ 2769054 h 2769054"/>
              <a:gd name="connsiteX2" fmla="*/ 44245 w 11931445"/>
              <a:gd name="connsiteY2" fmla="*/ 365067 h 2769054"/>
              <a:gd name="connsiteX3" fmla="*/ 1194619 w 11931445"/>
              <a:gd name="connsiteY3" fmla="*/ 25854 h 2769054"/>
              <a:gd name="connsiteX4" fmla="*/ 2168013 w 11931445"/>
              <a:gd name="connsiteY4" fmla="*/ 497803 h 2769054"/>
              <a:gd name="connsiteX5" fmla="*/ 3008671 w 11931445"/>
              <a:gd name="connsiteY5" fmla="*/ 276577 h 2769054"/>
              <a:gd name="connsiteX6" fmla="*/ 3952567 w 11931445"/>
              <a:gd name="connsiteY6" fmla="*/ 792770 h 2769054"/>
              <a:gd name="connsiteX7" fmla="*/ 5043948 w 11931445"/>
              <a:gd name="connsiteY7" fmla="*/ 527299 h 2769054"/>
              <a:gd name="connsiteX8" fmla="*/ 6017342 w 11931445"/>
              <a:gd name="connsiteY8" fmla="*/ 1028745 h 2769054"/>
              <a:gd name="connsiteX9" fmla="*/ 7064477 w 11931445"/>
              <a:gd name="connsiteY9" fmla="*/ 851764 h 2769054"/>
              <a:gd name="connsiteX10" fmla="*/ 7905135 w 11931445"/>
              <a:gd name="connsiteY10" fmla="*/ 1500693 h 2769054"/>
              <a:gd name="connsiteX11" fmla="*/ 8819535 w 11931445"/>
              <a:gd name="connsiteY11" fmla="*/ 1220474 h 2769054"/>
              <a:gd name="connsiteX12" fmla="*/ 9527458 w 11931445"/>
              <a:gd name="connsiteY12" fmla="*/ 1692422 h 2769054"/>
              <a:gd name="connsiteX13" fmla="*/ 10574593 w 11931445"/>
              <a:gd name="connsiteY13" fmla="*/ 1426951 h 2769054"/>
              <a:gd name="connsiteX14" fmla="*/ 11798709 w 11931445"/>
              <a:gd name="connsiteY14" fmla="*/ 1825157 h 2769054"/>
              <a:gd name="connsiteX15" fmla="*/ 11931445 w 11931445"/>
              <a:gd name="connsiteY15" fmla="*/ 2769054 h 276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931445" h="2769054">
                <a:moveTo>
                  <a:pt x="11931445" y="2769054"/>
                </a:moveTo>
                <a:lnTo>
                  <a:pt x="0" y="2769054"/>
                </a:lnTo>
                <a:lnTo>
                  <a:pt x="44245" y="365067"/>
                </a:lnTo>
                <a:cubicBezTo>
                  <a:pt x="427703" y="251996"/>
                  <a:pt x="560439" y="-97049"/>
                  <a:pt x="1194619" y="25854"/>
                </a:cubicBezTo>
                <a:cubicBezTo>
                  <a:pt x="1710813" y="197919"/>
                  <a:pt x="1651819" y="473223"/>
                  <a:pt x="2168013" y="497803"/>
                </a:cubicBezTo>
                <a:cubicBezTo>
                  <a:pt x="2448232" y="424061"/>
                  <a:pt x="2610464" y="306074"/>
                  <a:pt x="3008671" y="276577"/>
                </a:cubicBezTo>
                <a:cubicBezTo>
                  <a:pt x="3470787" y="374899"/>
                  <a:pt x="3549444" y="635454"/>
                  <a:pt x="3952567" y="792770"/>
                </a:cubicBezTo>
                <a:cubicBezTo>
                  <a:pt x="4242619" y="896009"/>
                  <a:pt x="4562167" y="556796"/>
                  <a:pt x="5043948" y="527299"/>
                </a:cubicBezTo>
                <a:cubicBezTo>
                  <a:pt x="5427406" y="561713"/>
                  <a:pt x="5692877" y="861596"/>
                  <a:pt x="6017342" y="1028745"/>
                </a:cubicBezTo>
                <a:cubicBezTo>
                  <a:pt x="6204154" y="1146732"/>
                  <a:pt x="6641690" y="807519"/>
                  <a:pt x="7064477" y="851764"/>
                </a:cubicBezTo>
                <a:cubicBezTo>
                  <a:pt x="7477432" y="1023829"/>
                  <a:pt x="7713407" y="1476112"/>
                  <a:pt x="7905135" y="1500693"/>
                </a:cubicBezTo>
                <a:cubicBezTo>
                  <a:pt x="8062451" y="1540023"/>
                  <a:pt x="8411496" y="1210642"/>
                  <a:pt x="8819535" y="1220474"/>
                </a:cubicBezTo>
                <a:cubicBezTo>
                  <a:pt x="9143999" y="1304048"/>
                  <a:pt x="9320981" y="1667841"/>
                  <a:pt x="9527458" y="1692422"/>
                </a:cubicBezTo>
                <a:cubicBezTo>
                  <a:pt x="9758516" y="1766165"/>
                  <a:pt x="10240296" y="1412202"/>
                  <a:pt x="10574593" y="1426951"/>
                </a:cubicBezTo>
                <a:cubicBezTo>
                  <a:pt x="10982632" y="1471196"/>
                  <a:pt x="11390670" y="1692422"/>
                  <a:pt x="11798709" y="1825157"/>
                </a:cubicBezTo>
                <a:lnTo>
                  <a:pt x="11931445" y="2769054"/>
                </a:lnTo>
                <a:close/>
              </a:path>
            </a:pathLst>
          </a:custGeom>
          <a:solidFill>
            <a:schemeClr val="accent5">
              <a:lumMod val="75000"/>
              <a:alpha val="24000"/>
            </a:schemeClr>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Freeform: Shape 87">
            <a:extLst>
              <a:ext uri="{FF2B5EF4-FFF2-40B4-BE49-F238E27FC236}">
                <a16:creationId xmlns:a16="http://schemas.microsoft.com/office/drawing/2014/main" id="{D4878AA4-7575-4EAF-93A2-2F2B4DAEE5A0}"/>
              </a:ext>
            </a:extLst>
          </p:cNvPr>
          <p:cNvSpPr/>
          <p:nvPr/>
        </p:nvSpPr>
        <p:spPr>
          <a:xfrm>
            <a:off x="0" y="4513006"/>
            <a:ext cx="19821832" cy="2344994"/>
          </a:xfrm>
          <a:custGeom>
            <a:avLst/>
            <a:gdLst>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69054 h 2769054"/>
              <a:gd name="connsiteX1" fmla="*/ 0 w 11931445"/>
              <a:gd name="connsiteY1" fmla="*/ 2769054 h 2769054"/>
              <a:gd name="connsiteX2" fmla="*/ 44245 w 11931445"/>
              <a:gd name="connsiteY2" fmla="*/ 365067 h 2769054"/>
              <a:gd name="connsiteX3" fmla="*/ 1194619 w 11931445"/>
              <a:gd name="connsiteY3" fmla="*/ 25854 h 2769054"/>
              <a:gd name="connsiteX4" fmla="*/ 2168013 w 11931445"/>
              <a:gd name="connsiteY4" fmla="*/ 497803 h 2769054"/>
              <a:gd name="connsiteX5" fmla="*/ 3008671 w 11931445"/>
              <a:gd name="connsiteY5" fmla="*/ 276577 h 2769054"/>
              <a:gd name="connsiteX6" fmla="*/ 3952567 w 11931445"/>
              <a:gd name="connsiteY6" fmla="*/ 792770 h 2769054"/>
              <a:gd name="connsiteX7" fmla="*/ 5043948 w 11931445"/>
              <a:gd name="connsiteY7" fmla="*/ 527299 h 2769054"/>
              <a:gd name="connsiteX8" fmla="*/ 6017342 w 11931445"/>
              <a:gd name="connsiteY8" fmla="*/ 1028745 h 2769054"/>
              <a:gd name="connsiteX9" fmla="*/ 7064477 w 11931445"/>
              <a:gd name="connsiteY9" fmla="*/ 851764 h 2769054"/>
              <a:gd name="connsiteX10" fmla="*/ 7905135 w 11931445"/>
              <a:gd name="connsiteY10" fmla="*/ 1500693 h 2769054"/>
              <a:gd name="connsiteX11" fmla="*/ 8819535 w 11931445"/>
              <a:gd name="connsiteY11" fmla="*/ 1220474 h 2769054"/>
              <a:gd name="connsiteX12" fmla="*/ 9527458 w 11931445"/>
              <a:gd name="connsiteY12" fmla="*/ 1692422 h 2769054"/>
              <a:gd name="connsiteX13" fmla="*/ 10574593 w 11931445"/>
              <a:gd name="connsiteY13" fmla="*/ 1426951 h 2769054"/>
              <a:gd name="connsiteX14" fmla="*/ 11798709 w 11931445"/>
              <a:gd name="connsiteY14" fmla="*/ 1825157 h 2769054"/>
              <a:gd name="connsiteX15" fmla="*/ 11931445 w 11931445"/>
              <a:gd name="connsiteY15" fmla="*/ 2769054 h 276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931445" h="2769054">
                <a:moveTo>
                  <a:pt x="11931445" y="2769054"/>
                </a:moveTo>
                <a:lnTo>
                  <a:pt x="0" y="2769054"/>
                </a:lnTo>
                <a:lnTo>
                  <a:pt x="44245" y="365067"/>
                </a:lnTo>
                <a:cubicBezTo>
                  <a:pt x="427703" y="251996"/>
                  <a:pt x="560439" y="-97049"/>
                  <a:pt x="1194619" y="25854"/>
                </a:cubicBezTo>
                <a:cubicBezTo>
                  <a:pt x="1710813" y="197919"/>
                  <a:pt x="1651819" y="473223"/>
                  <a:pt x="2168013" y="497803"/>
                </a:cubicBezTo>
                <a:cubicBezTo>
                  <a:pt x="2448232" y="424061"/>
                  <a:pt x="2610464" y="306074"/>
                  <a:pt x="3008671" y="276577"/>
                </a:cubicBezTo>
                <a:cubicBezTo>
                  <a:pt x="3470787" y="374899"/>
                  <a:pt x="3549444" y="635454"/>
                  <a:pt x="3952567" y="792770"/>
                </a:cubicBezTo>
                <a:cubicBezTo>
                  <a:pt x="4242619" y="896009"/>
                  <a:pt x="4562167" y="556796"/>
                  <a:pt x="5043948" y="527299"/>
                </a:cubicBezTo>
                <a:cubicBezTo>
                  <a:pt x="5427406" y="561713"/>
                  <a:pt x="5692877" y="861596"/>
                  <a:pt x="6017342" y="1028745"/>
                </a:cubicBezTo>
                <a:cubicBezTo>
                  <a:pt x="6204154" y="1146732"/>
                  <a:pt x="6641690" y="807519"/>
                  <a:pt x="7064477" y="851764"/>
                </a:cubicBezTo>
                <a:cubicBezTo>
                  <a:pt x="7477432" y="1023829"/>
                  <a:pt x="7713407" y="1476112"/>
                  <a:pt x="7905135" y="1500693"/>
                </a:cubicBezTo>
                <a:cubicBezTo>
                  <a:pt x="8062451" y="1540023"/>
                  <a:pt x="8411496" y="1210642"/>
                  <a:pt x="8819535" y="1220474"/>
                </a:cubicBezTo>
                <a:cubicBezTo>
                  <a:pt x="9143999" y="1304048"/>
                  <a:pt x="9320981" y="1667841"/>
                  <a:pt x="9527458" y="1692422"/>
                </a:cubicBezTo>
                <a:cubicBezTo>
                  <a:pt x="9758516" y="1766165"/>
                  <a:pt x="10240296" y="1412202"/>
                  <a:pt x="10574593" y="1426951"/>
                </a:cubicBezTo>
                <a:cubicBezTo>
                  <a:pt x="10982632" y="1471196"/>
                  <a:pt x="11390670" y="1692422"/>
                  <a:pt x="11798709" y="1825157"/>
                </a:cubicBezTo>
                <a:lnTo>
                  <a:pt x="11931445" y="2769054"/>
                </a:lnTo>
                <a:close/>
              </a:path>
            </a:pathLst>
          </a:custGeom>
          <a:solidFill>
            <a:schemeClr val="accent5">
              <a:lumMod val="75000"/>
              <a:alpha val="45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9" name="TextBox 108">
            <a:extLst>
              <a:ext uri="{FF2B5EF4-FFF2-40B4-BE49-F238E27FC236}">
                <a16:creationId xmlns:a16="http://schemas.microsoft.com/office/drawing/2014/main" id="{98910499-EBA4-4D7F-8680-A1674A93816D}"/>
              </a:ext>
            </a:extLst>
          </p:cNvPr>
          <p:cNvSpPr txBox="1"/>
          <p:nvPr/>
        </p:nvSpPr>
        <p:spPr>
          <a:xfrm>
            <a:off x="1121559" y="1406388"/>
            <a:ext cx="9720771" cy="3499356"/>
          </a:xfrm>
          <a:prstGeom prst="rect">
            <a:avLst/>
          </a:prstGeom>
          <a:noFill/>
        </p:spPr>
        <p:txBody>
          <a:bodyPr wrap="square">
            <a:spAutoFit/>
          </a:bodyPr>
          <a:lstStyle/>
          <a:p>
            <a:pPr marL="285750" indent="-285750" algn="just">
              <a:lnSpc>
                <a:spcPct val="200000"/>
              </a:lnSpc>
              <a:spcBef>
                <a:spcPts val="600"/>
              </a:spcBef>
              <a:spcAft>
                <a:spcPts val="600"/>
              </a:spcAft>
              <a:buFont typeface="Arial" panose="020B0604020202020204" pitchFamily="34" charset="0"/>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điều</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kiện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tự</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nhiên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xã</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có</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vai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trò</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latin typeface="Tahoma" panose="020B0604030504040204" pitchFamily="34" charset="0"/>
                <a:ea typeface="Tahoma" panose="020B0604030504040204" pitchFamily="34" charset="0"/>
                <a:cs typeface="Tahoma" panose="020B0604030504040204" pitchFamily="34" charset="0"/>
              </a:rPr>
              <a:t>nền</a:t>
            </a:r>
            <a:r>
              <a:rPr lang="en-US"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01E9F5"/>
                </a:solidFill>
                <a:latin typeface="Tahoma" panose="020B0604030504040204" pitchFamily="34" charset="0"/>
                <a:ea typeface="Tahoma" panose="020B0604030504040204" pitchFamily="34" charset="0"/>
                <a:cs typeface="Tahoma" panose="020B0604030504040204" pitchFamily="34" charset="0"/>
              </a:rPr>
              <a:t>tảng</a:t>
            </a:r>
            <a:r>
              <a:rPr lang="en-US"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cho</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việc</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hình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thành</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tư</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tưởng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hoạt</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Đảng</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a:t>
            </a:r>
          </a:p>
          <a:p>
            <a:pPr marL="285750" indent="-285750" algn="just">
              <a:lnSpc>
                <a:spcPct val="200000"/>
              </a:lnSpc>
              <a:spcBef>
                <a:spcPts val="600"/>
              </a:spcBef>
              <a:spcAft>
                <a:spcPts val="600"/>
              </a:spcAft>
              <a:buFont typeface="Arial" panose="020B0604020202020204" pitchFamily="34" charset="0"/>
              <a:buChar char="•"/>
            </a:pP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Những</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bất</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lợi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về</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điều</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kiện</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TN,KT,XH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chính</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nguồn</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động</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lực</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thôi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thúc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sự</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đổi</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mới</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linh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hoạt</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hơn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Đảng</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trong công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tác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ngoại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a:t>
            </a:r>
            <a:endParaRPr lang="en-US" sz="14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Arial" panose="020B0604020202020204" pitchFamily="34" charset="0"/>
              <a:buChar char="•"/>
            </a:pP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Góp</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phần</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vào</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sự</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trưởng</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thành</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toàn</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diện</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của</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Nam -&gt;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gia đang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phát</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triển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trên</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thế</a:t>
            </a:r>
            <a:r>
              <a:rPr lang="en-US"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giới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a:t>
            </a:r>
            <a:endParaRPr lang="en-US" sz="14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200000"/>
              </a:lnSpc>
              <a:spcBef>
                <a:spcPts val="600"/>
              </a:spcBef>
              <a:spcAft>
                <a:spcPts val="600"/>
              </a:spcAft>
              <a:buFont typeface="Arial" panose="020B0604020202020204" pitchFamily="34" charset="0"/>
              <a:buChar char="•"/>
            </a:pP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Đối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ngoại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công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cụ</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quan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trọng</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nhất</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để</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đảm</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bảo</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lợi</a:t>
            </a:r>
            <a:r>
              <a:rPr lang="vi-VN" sz="1400">
                <a:solidFill>
                  <a:srgbClr val="01E9F5"/>
                </a:solidFill>
                <a:latin typeface="Tahoma" panose="020B0604030504040204" pitchFamily="34" charset="0"/>
                <a:ea typeface="Tahoma" panose="020B0604030504040204" pitchFamily="34" charset="0"/>
                <a:cs typeface="Tahoma" panose="020B0604030504040204" pitchFamily="34" charset="0"/>
              </a:rPr>
              <a:t> </a:t>
            </a:r>
            <a:r>
              <a:rPr lang="vi-VN" sz="1400" err="1">
                <a:solidFill>
                  <a:srgbClr val="01E9F5"/>
                </a:solidFill>
                <a:latin typeface="Tahoma" panose="020B0604030504040204" pitchFamily="34" charset="0"/>
                <a:ea typeface="Tahoma" panose="020B0604030504040204" pitchFamily="34" charset="0"/>
                <a:cs typeface="Tahoma" panose="020B0604030504040204" pitchFamily="34" charset="0"/>
              </a:rPr>
              <a:t>ích</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gia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con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người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Việt</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Nam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trước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mối</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quan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hệ</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quốc</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1400" err="1">
                <a:solidFill>
                  <a:schemeClr val="bg1"/>
                </a:solidFill>
                <a:latin typeface="Tahoma" panose="020B0604030504040204" pitchFamily="34" charset="0"/>
                <a:ea typeface="Tahoma" panose="020B0604030504040204" pitchFamily="34" charset="0"/>
                <a:cs typeface="Tahoma" panose="020B0604030504040204" pitchFamily="34" charset="0"/>
              </a:rPr>
              <a:t>tế</a:t>
            </a:r>
            <a:r>
              <a:rPr lang="vi-VN" sz="1400">
                <a:solidFill>
                  <a:schemeClr val="bg1"/>
                </a:solidFill>
                <a:latin typeface="Tahoma" panose="020B0604030504040204" pitchFamily="34" charset="0"/>
                <a:ea typeface="Tahoma" panose="020B0604030504040204" pitchFamily="34" charset="0"/>
                <a:cs typeface="Tahoma" panose="020B0604030504040204" pitchFamily="34" charset="0"/>
              </a:rPr>
              <a:t>.</a:t>
            </a:r>
          </a:p>
        </p:txBody>
      </p:sp>
      <p:cxnSp>
        <p:nvCxnSpPr>
          <p:cNvPr id="4" name="Straight Connector 3">
            <a:extLst>
              <a:ext uri="{FF2B5EF4-FFF2-40B4-BE49-F238E27FC236}">
                <a16:creationId xmlns:a16="http://schemas.microsoft.com/office/drawing/2014/main" id="{C31D3994-04A3-493F-9152-88F476AA3B76}"/>
              </a:ext>
            </a:extLst>
          </p:cNvPr>
          <p:cNvCxnSpPr>
            <a:cxnSpLocks/>
          </p:cNvCxnSpPr>
          <p:nvPr/>
        </p:nvCxnSpPr>
        <p:spPr>
          <a:xfrm>
            <a:off x="742950" y="1379879"/>
            <a:ext cx="1680936"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D6B73A74-6CC6-4F9F-99DE-58967DB157DC}"/>
              </a:ext>
            </a:extLst>
          </p:cNvPr>
          <p:cNvCxnSpPr>
            <a:cxnSpLocks/>
          </p:cNvCxnSpPr>
          <p:nvPr/>
        </p:nvCxnSpPr>
        <p:spPr>
          <a:xfrm>
            <a:off x="9678595" y="1383904"/>
            <a:ext cx="1676616"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CF136001-FC99-49DD-9B77-A2295F5DDBB6}"/>
              </a:ext>
            </a:extLst>
          </p:cNvPr>
          <p:cNvCxnSpPr>
            <a:cxnSpLocks/>
          </p:cNvCxnSpPr>
          <p:nvPr/>
        </p:nvCxnSpPr>
        <p:spPr>
          <a:xfrm flipV="1">
            <a:off x="1043502" y="1065362"/>
            <a:ext cx="0" cy="141658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517EE73-D515-4866-832E-A9B8307A88B1}"/>
              </a:ext>
            </a:extLst>
          </p:cNvPr>
          <p:cNvCxnSpPr>
            <a:cxnSpLocks/>
          </p:cNvCxnSpPr>
          <p:nvPr/>
        </p:nvCxnSpPr>
        <p:spPr>
          <a:xfrm flipV="1">
            <a:off x="11052081" y="1065362"/>
            <a:ext cx="0" cy="141658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86" name="!!2">
            <a:extLst>
              <a:ext uri="{FF2B5EF4-FFF2-40B4-BE49-F238E27FC236}">
                <a16:creationId xmlns:a16="http://schemas.microsoft.com/office/drawing/2014/main" id="{90F5E33A-2FDB-4BB8-AD16-AA51021643C5}"/>
              </a:ext>
            </a:extLst>
          </p:cNvPr>
          <p:cNvSpPr/>
          <p:nvPr/>
        </p:nvSpPr>
        <p:spPr>
          <a:xfrm rot="5400000">
            <a:off x="4364466" y="6295151"/>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7" name="!!cay">
            <a:extLst>
              <a:ext uri="{FF2B5EF4-FFF2-40B4-BE49-F238E27FC236}">
                <a16:creationId xmlns:a16="http://schemas.microsoft.com/office/drawing/2014/main" id="{38504B2A-1B94-4FE3-B811-B8D9C5438BE0}"/>
              </a:ext>
            </a:extLst>
          </p:cNvPr>
          <p:cNvSpPr/>
          <p:nvPr/>
        </p:nvSpPr>
        <p:spPr>
          <a:xfrm rot="5400000">
            <a:off x="4117568" y="6408142"/>
            <a:ext cx="1277298" cy="243725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21898474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utoRev="1" fill="hold" grpId="0" nodeType="withEffect">
                                  <p:stCondLst>
                                    <p:cond delay="0"/>
                                  </p:stCondLst>
                                  <p:childTnLst>
                                    <p:animMotion origin="layout" path="M -2.5E-6 -7.40741E-7 L 0.61367 -0.00162 " pathEditMode="relative" rAng="0" ptsTypes="AA">
                                      <p:cBhvr>
                                        <p:cTn id="6" dur="10000" fill="hold"/>
                                        <p:tgtEl>
                                          <p:spTgt spid="89"/>
                                        </p:tgtEl>
                                        <p:attrNameLst>
                                          <p:attrName>ppt_x</p:attrName>
                                          <p:attrName>ppt_y</p:attrName>
                                        </p:attrNameLst>
                                      </p:cBhvr>
                                      <p:rCtr x="30677" y="-93"/>
                                    </p:animMotion>
                                  </p:childTnLst>
                                </p:cTn>
                              </p:par>
                              <p:par>
                                <p:cTn id="7" presetID="42" presetClass="path" presetSubtype="0" repeatCount="indefinite" autoRev="1" fill="hold" grpId="0" nodeType="withEffect">
                                  <p:stCondLst>
                                    <p:cond delay="0"/>
                                  </p:stCondLst>
                                  <p:childTnLst>
                                    <p:animMotion origin="layout" path="M -6.25E-7 4.81481E-6 L -0.59466 0.00972 " pathEditMode="relative" rAng="0" ptsTypes="AA">
                                      <p:cBhvr>
                                        <p:cTn id="8" dur="12000" fill="hold"/>
                                        <p:tgtEl>
                                          <p:spTgt spid="88"/>
                                        </p:tgtEl>
                                        <p:attrNameLst>
                                          <p:attrName>ppt_x</p:attrName>
                                          <p:attrName>ppt_y</p:attrName>
                                        </p:attrNameLst>
                                      </p:cBhvr>
                                      <p:rCtr x="-29740" y="486"/>
                                    </p:animMotion>
                                  </p:childTnLst>
                                </p:cTn>
                              </p:par>
                              <p:par>
                                <p:cTn id="9" presetID="42" presetClass="path" presetSubtype="0" repeatCount="indefinite" accel="34000" decel="34000" autoRev="1" fill="hold" nodeType="withEffect">
                                  <p:stCondLst>
                                    <p:cond delay="800"/>
                                  </p:stCondLst>
                                  <p:childTnLst>
                                    <p:animMotion origin="layout" path="M 3.125E-6 7.40741E-7 L -0.00287 -0.04815 " pathEditMode="relative" rAng="0" ptsTypes="AA">
                                      <p:cBhvr>
                                        <p:cTn id="10" dur="3000" fill="hold"/>
                                        <p:tgtEl>
                                          <p:spTgt spid="79"/>
                                        </p:tgtEl>
                                        <p:attrNameLst>
                                          <p:attrName>ppt_x</p:attrName>
                                          <p:attrName>ppt_y</p:attrName>
                                        </p:attrNameLst>
                                      </p:cBhvr>
                                      <p:rCtr x="-143" y="-2407"/>
                                    </p:animMotion>
                                  </p:childTnLst>
                                </p:cTn>
                              </p:par>
                              <p:par>
                                <p:cTn id="11" presetID="42" presetClass="path" presetSubtype="0" repeatCount="indefinite" accel="34000" decel="34000" autoRev="1" fill="hold" nodeType="withEffect">
                                  <p:stCondLst>
                                    <p:cond delay="400"/>
                                  </p:stCondLst>
                                  <p:childTnLst>
                                    <p:animMotion origin="layout" path="M 2.5E-6 -1.11111E-6 L -0.01524 -0.0331 " pathEditMode="relative" rAng="0" ptsTypes="AA">
                                      <p:cBhvr>
                                        <p:cTn id="12" dur="3000" fill="hold"/>
                                        <p:tgtEl>
                                          <p:spTgt spid="70"/>
                                        </p:tgtEl>
                                        <p:attrNameLst>
                                          <p:attrName>ppt_x</p:attrName>
                                          <p:attrName>ppt_y</p:attrName>
                                        </p:attrNameLst>
                                      </p:cBhvr>
                                      <p:rCtr x="-768" y="-1667"/>
                                    </p:animMotion>
                                  </p:childTnLst>
                                </p:cTn>
                              </p:par>
                              <p:par>
                                <p:cTn id="13" presetID="42" presetClass="path" presetSubtype="0" repeatCount="indefinite" accel="34000" decel="34000" autoRev="1" fill="hold" grpId="0" nodeType="withEffect">
                                  <p:stCondLst>
                                    <p:cond delay="0"/>
                                  </p:stCondLst>
                                  <p:childTnLst>
                                    <p:animMotion origin="layout" path="M 2.91667E-6 7.40741E-7 L -0.00469 -0.04051 " pathEditMode="relative" rAng="0" ptsTypes="AA">
                                      <p:cBhvr>
                                        <p:cTn id="14" dur="3000" fill="hold"/>
                                        <p:tgtEl>
                                          <p:spTgt spid="61"/>
                                        </p:tgtEl>
                                        <p:attrNameLst>
                                          <p:attrName>ppt_x</p:attrName>
                                          <p:attrName>ppt_y</p:attrName>
                                        </p:attrNameLst>
                                      </p:cBhvr>
                                      <p:rCtr x="-234" y="-2037"/>
                                    </p:animMotion>
                                  </p:childTnLst>
                                </p:cTn>
                              </p:par>
                              <p:par>
                                <p:cTn id="15" presetID="42" presetClass="path" presetSubtype="0" repeatCount="indefinite" accel="34000" decel="34000" autoRev="1" fill="hold" grpId="0" nodeType="withEffect">
                                  <p:stCondLst>
                                    <p:cond delay="400"/>
                                  </p:stCondLst>
                                  <p:childTnLst>
                                    <p:animMotion origin="layout" path="M 2.08333E-6 -4.07407E-6 L -1.04167E-6 -0.04445 " pathEditMode="relative" rAng="0" ptsTypes="AA">
                                      <p:cBhvr>
                                        <p:cTn id="16" dur="3000" fill="hold"/>
                                        <p:tgtEl>
                                          <p:spTgt spid="60"/>
                                        </p:tgtEl>
                                        <p:attrNameLst>
                                          <p:attrName>ppt_x</p:attrName>
                                          <p:attrName>ppt_y</p:attrName>
                                        </p:attrNameLst>
                                      </p:cBhvr>
                                      <p:rCtr x="-221" y="-2106"/>
                                    </p:animMotion>
                                  </p:childTnLst>
                                </p:cTn>
                              </p:par>
                              <p:par>
                                <p:cTn id="17" presetID="42" presetClass="path" presetSubtype="0" repeatCount="indefinite" accel="34000" decel="34000" autoRev="1" fill="hold" grpId="0" nodeType="withEffect">
                                  <p:stCondLst>
                                    <p:cond delay="300"/>
                                  </p:stCondLst>
                                  <p:childTnLst>
                                    <p:animMotion origin="layout" path="M 2.08333E-6 3.7037E-7 L 0.00416 -0.03264 " pathEditMode="relative" rAng="0" ptsTypes="AA">
                                      <p:cBhvr>
                                        <p:cTn id="18" dur="3000" fill="hold"/>
                                        <p:tgtEl>
                                          <p:spTgt spid="69"/>
                                        </p:tgtEl>
                                        <p:attrNameLst>
                                          <p:attrName>ppt_x</p:attrName>
                                          <p:attrName>ppt_y</p:attrName>
                                        </p:attrNameLst>
                                      </p:cBhvr>
                                      <p:rCtr x="208" y="-1644"/>
                                    </p:animMotion>
                                  </p:childTnLst>
                                </p:cTn>
                              </p:par>
                              <p:par>
                                <p:cTn id="19" presetID="42" presetClass="path" presetSubtype="0" repeatCount="indefinite" accel="34000" decel="34000" autoRev="1" fill="hold" grpId="0" nodeType="withEffect">
                                  <p:stCondLst>
                                    <p:cond delay="0"/>
                                  </p:stCondLst>
                                  <p:childTnLst>
                                    <p:animMotion origin="layout" path="M -1.45833E-6 2.22222E-6 L -0.01406 -0.09236 " pathEditMode="relative" rAng="0" ptsTypes="AA">
                                      <p:cBhvr>
                                        <p:cTn id="20" dur="3000" fill="hold"/>
                                        <p:tgtEl>
                                          <p:spTgt spid="62"/>
                                        </p:tgtEl>
                                        <p:attrNameLst>
                                          <p:attrName>ppt_x</p:attrName>
                                          <p:attrName>ppt_y</p:attrName>
                                        </p:attrNameLst>
                                      </p:cBhvr>
                                      <p:rCtr x="-703" y="-4630"/>
                                    </p:animMotion>
                                  </p:childTnLst>
                                </p:cTn>
                              </p:par>
                              <p:par>
                                <p:cTn id="21" presetID="42" presetClass="path" presetSubtype="0" repeatCount="indefinite" accel="34000" decel="34000" autoRev="1" fill="hold" grpId="0" nodeType="withEffect">
                                  <p:stCondLst>
                                    <p:cond delay="800"/>
                                  </p:stCondLst>
                                  <p:childTnLst>
                                    <p:animMotion origin="layout" path="M -4.16667E-7 -1.48148E-6 L -0.0069 -0.05069 " pathEditMode="relative" rAng="0" ptsTypes="AA">
                                      <p:cBhvr>
                                        <p:cTn id="22" dur="3000" fill="hold"/>
                                        <p:tgtEl>
                                          <p:spTgt spid="49"/>
                                        </p:tgtEl>
                                        <p:attrNameLst>
                                          <p:attrName>ppt_x</p:attrName>
                                          <p:attrName>ppt_y</p:attrName>
                                        </p:attrNameLst>
                                      </p:cBhvr>
                                      <p:rCtr x="-352" y="-2546"/>
                                    </p:animMotion>
                                  </p:childTnLst>
                                </p:cTn>
                              </p:par>
                              <p:par>
                                <p:cTn id="23" presetID="42" presetClass="path" presetSubtype="0" repeatCount="indefinite" accel="34000" decel="34000" autoRev="1" fill="hold" grpId="0" nodeType="withEffect">
                                  <p:stCondLst>
                                    <p:cond delay="0"/>
                                  </p:stCondLst>
                                  <p:childTnLst>
                                    <p:animMotion origin="layout" path="M 2.29167E-6 2.22222E-6 L 0.00143 -0.03611 " pathEditMode="relative" rAng="0" ptsTypes="AA">
                                      <p:cBhvr>
                                        <p:cTn id="24" dur="3000" fill="hold"/>
                                        <p:tgtEl>
                                          <p:spTgt spid="78"/>
                                        </p:tgtEl>
                                        <p:attrNameLst>
                                          <p:attrName>ppt_x</p:attrName>
                                          <p:attrName>ppt_y</p:attrName>
                                        </p:attrNameLst>
                                      </p:cBhvr>
                                      <p:rCtr x="65" y="-1806"/>
                                    </p:animMotion>
                                  </p:childTnLst>
                                </p:cTn>
                              </p:par>
                              <p:par>
                                <p:cTn id="25" presetID="42" presetClass="path" presetSubtype="0" repeatCount="indefinite" accel="34000" decel="34000" autoRev="1" fill="hold" grpId="0" nodeType="withEffect">
                                  <p:stCondLst>
                                    <p:cond delay="500"/>
                                  </p:stCondLst>
                                  <p:childTnLst>
                                    <p:animMotion origin="layout" path="M -3.75E-6 4.81481E-6 L -0.00781 -0.01644 " pathEditMode="relative" rAng="0" ptsTypes="AA">
                                      <p:cBhvr>
                                        <p:cTn id="26" dur="3000" fill="hold"/>
                                        <p:tgtEl>
                                          <p:spTgt spid="64"/>
                                        </p:tgtEl>
                                        <p:attrNameLst>
                                          <p:attrName>ppt_x</p:attrName>
                                          <p:attrName>ppt_y</p:attrName>
                                        </p:attrNameLst>
                                      </p:cBhvr>
                                      <p:rCtr x="-391" y="-833"/>
                                    </p:animMotion>
                                  </p:childTnLst>
                                </p:cTn>
                              </p:par>
                              <p:par>
                                <p:cTn id="27" presetID="42" presetClass="path" presetSubtype="0" repeatCount="indefinite" accel="34000" decel="34000" autoRev="1" fill="hold" grpId="0" nodeType="withEffect">
                                  <p:stCondLst>
                                    <p:cond delay="500"/>
                                  </p:stCondLst>
                                  <p:childTnLst>
                                    <p:animMotion origin="layout" path="M 2.08333E-7 3.7037E-6 L -0.00208 -0.02199 " pathEditMode="relative" rAng="0" ptsTypes="AA">
                                      <p:cBhvr>
                                        <p:cTn id="28" dur="3000" fill="hold"/>
                                        <p:tgtEl>
                                          <p:spTgt spid="66"/>
                                        </p:tgtEl>
                                        <p:attrNameLst>
                                          <p:attrName>ppt_x</p:attrName>
                                          <p:attrName>ppt_y</p:attrName>
                                        </p:attrNameLst>
                                      </p:cBhvr>
                                      <p:rCtr x="-104" y="-1111"/>
                                    </p:animMotion>
                                  </p:childTnLst>
                                </p:cTn>
                              </p:par>
                              <p:par>
                                <p:cTn id="29" presetID="42" presetClass="path" presetSubtype="0" repeatCount="indefinite" accel="34000" decel="34000" autoRev="1" fill="hold" grpId="0" nodeType="withEffect">
                                  <p:stCondLst>
                                    <p:cond delay="0"/>
                                  </p:stCondLst>
                                  <p:childTnLst>
                                    <p:animMotion origin="layout" path="M 1.04167E-6 3.7037E-7 L 0.00312 -0.02477 " pathEditMode="relative" rAng="0" ptsTypes="AA">
                                      <p:cBhvr>
                                        <p:cTn id="30" dur="3000" fill="hold"/>
                                        <p:tgtEl>
                                          <p:spTgt spid="67"/>
                                        </p:tgtEl>
                                        <p:attrNameLst>
                                          <p:attrName>ppt_x</p:attrName>
                                          <p:attrName>ppt_y</p:attrName>
                                        </p:attrNameLst>
                                      </p:cBhvr>
                                      <p:rCtr x="156" y="-1250"/>
                                    </p:animMotion>
                                  </p:childTnLst>
                                </p:cTn>
                              </p:par>
                              <p:par>
                                <p:cTn id="31" presetID="42" presetClass="path" presetSubtype="0" repeatCount="indefinite" accel="34000" decel="34000" autoRev="1" fill="hold" grpId="0" nodeType="withEffect">
                                  <p:stCondLst>
                                    <p:cond delay="600"/>
                                  </p:stCondLst>
                                  <p:childTnLst>
                                    <p:animMotion origin="layout" path="M 5E-6 -2.59259E-6 L -0.00273 -0.02037 " pathEditMode="relative" rAng="0" ptsTypes="AA">
                                      <p:cBhvr>
                                        <p:cTn id="32" dur="3000" fill="hold"/>
                                        <p:tgtEl>
                                          <p:spTgt spid="68"/>
                                        </p:tgtEl>
                                        <p:attrNameLst>
                                          <p:attrName>ppt_x</p:attrName>
                                          <p:attrName>ppt_y</p:attrName>
                                        </p:attrNameLst>
                                      </p:cBhvr>
                                      <p:rCtr x="-143" y="-1019"/>
                                    </p:animMotion>
                                  </p:childTnLst>
                                </p:cTn>
                              </p:par>
                              <p:par>
                                <p:cTn id="33" presetID="42" presetClass="path" presetSubtype="0" repeatCount="indefinite" accel="34000" decel="34000" autoRev="1" fill="hold" grpId="0" nodeType="withEffect">
                                  <p:stCondLst>
                                    <p:cond delay="300"/>
                                  </p:stCondLst>
                                  <p:childTnLst>
                                    <p:animMotion origin="layout" path="M -3.75E-6 -3.7037E-6 L -0.00091 -0.01875 " pathEditMode="relative" rAng="0" ptsTypes="AA">
                                      <p:cBhvr>
                                        <p:cTn id="34" dur="3000" fill="hold"/>
                                        <p:tgtEl>
                                          <p:spTgt spid="65"/>
                                        </p:tgtEl>
                                        <p:attrNameLst>
                                          <p:attrName>ppt_x</p:attrName>
                                          <p:attrName>ppt_y</p:attrName>
                                        </p:attrNameLst>
                                      </p:cBhvr>
                                      <p:rCtr x="-52" y="-949"/>
                                    </p:animMotion>
                                  </p:childTnLst>
                                </p:cTn>
                              </p:par>
                              <p:par>
                                <p:cTn id="35" presetID="42" presetClass="path" presetSubtype="0" repeatCount="indefinite" autoRev="1" fill="hold" nodeType="withEffect">
                                  <p:stCondLst>
                                    <p:cond delay="300"/>
                                  </p:stCondLst>
                                  <p:childTnLst>
                                    <p:animMotion origin="layout" path="M 1.45833E-6 -2.59259E-6 L 0.00026 -0.0294 " pathEditMode="relative" rAng="0" ptsTypes="AA">
                                      <p:cBhvr>
                                        <p:cTn id="36" dur="2000" fill="hold"/>
                                        <p:tgtEl>
                                          <p:spTgt spid="2050"/>
                                        </p:tgtEl>
                                        <p:attrNameLst>
                                          <p:attrName>ppt_x</p:attrName>
                                          <p:attrName>ppt_y</p:attrName>
                                        </p:attrNameLst>
                                      </p:cBhvr>
                                      <p:rCtr x="13" y="-1481"/>
                                    </p:animMotion>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0" nodeType="clickEffect">
                                  <p:stCondLst>
                                    <p:cond delay="0"/>
                                  </p:stCondLst>
                                  <p:childTnLst>
                                    <p:animEffect transition="out" filter="fade">
                                      <p:cBhvr>
                                        <p:cTn id="40" dur="500"/>
                                        <p:tgtEl>
                                          <p:spTgt spid="109"/>
                                        </p:tgtEl>
                                      </p:cBhvr>
                                    </p:animEffect>
                                    <p:set>
                                      <p:cBhvr>
                                        <p:cTn id="41" dur="1" fill="hold">
                                          <p:stCondLst>
                                            <p:cond delay="499"/>
                                          </p:stCondLst>
                                        </p:cTn>
                                        <p:tgtEl>
                                          <p:spTgt spid="109"/>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60" grpId="0" animBg="1"/>
      <p:bldP spid="61" grpId="0" animBg="1"/>
      <p:bldP spid="62" grpId="0" animBg="1"/>
      <p:bldP spid="64" grpId="0" animBg="1"/>
      <p:bldP spid="65" grpId="0" animBg="1"/>
      <p:bldP spid="66" grpId="0" animBg="1"/>
      <p:bldP spid="67" grpId="0" animBg="1"/>
      <p:bldP spid="68" grpId="0" animBg="1"/>
      <p:bldP spid="69" grpId="0" animBg="1"/>
      <p:bldP spid="78" grpId="0" animBg="1"/>
      <p:bldP spid="9" grpId="0"/>
      <p:bldP spid="89" grpId="0" animBg="1"/>
      <p:bldP spid="88" grpId="0" animBg="1"/>
      <p:bldP spid="10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án cây 1">
            <a:extLst>
              <a:ext uri="{FF2B5EF4-FFF2-40B4-BE49-F238E27FC236}">
                <a16:creationId xmlns:a16="http://schemas.microsoft.com/office/drawing/2014/main" id="{8097E476-A0BF-4B2D-BBD8-B9CF5C1731F7}"/>
              </a:ext>
            </a:extLst>
          </p:cNvPr>
          <p:cNvSpPr/>
          <p:nvPr/>
        </p:nvSpPr>
        <p:spPr>
          <a:xfrm>
            <a:off x="9362642" y="4286078"/>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vuong 4">
            <a:extLst>
              <a:ext uri="{FF2B5EF4-FFF2-40B4-BE49-F238E27FC236}">
                <a16:creationId xmlns:a16="http://schemas.microsoft.com/office/drawing/2014/main" id="{F6BB267A-DDCA-435F-83C4-A832F88559AA}"/>
              </a:ext>
            </a:extLst>
          </p:cNvPr>
          <p:cNvSpPr/>
          <p:nvPr/>
        </p:nvSpPr>
        <p:spPr>
          <a:xfrm rot="911067">
            <a:off x="3418704" y="190357"/>
            <a:ext cx="5950339" cy="6095732"/>
          </a:xfrm>
          <a:prstGeom prst="rect">
            <a:avLst/>
          </a:prstGeom>
          <a:solidFill>
            <a:srgbClr val="D1D1D1"/>
          </a:solidFill>
          <a:ln>
            <a:noFill/>
          </a:ln>
          <a:effectLst>
            <a:outerShdw blurRad="431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
            <a:extLst>
              <a:ext uri="{FF2B5EF4-FFF2-40B4-BE49-F238E27FC236}">
                <a16:creationId xmlns:a16="http://schemas.microsoft.com/office/drawing/2014/main" id="{0C9B6483-BCE8-43D3-931E-D1CD997176BC}"/>
              </a:ext>
            </a:extLst>
          </p:cNvPr>
          <p:cNvSpPr/>
          <p:nvPr/>
        </p:nvSpPr>
        <p:spPr>
          <a:xfrm>
            <a:off x="9762344" y="5270329"/>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án cây 2.2">
            <a:extLst>
              <a:ext uri="{FF2B5EF4-FFF2-40B4-BE49-F238E27FC236}">
                <a16:creationId xmlns:a16="http://schemas.microsoft.com/office/drawing/2014/main" id="{B316E715-AA45-4F82-B535-B4E33D107F87}"/>
              </a:ext>
            </a:extLst>
          </p:cNvPr>
          <p:cNvSpPr/>
          <p:nvPr/>
        </p:nvSpPr>
        <p:spPr>
          <a:xfrm>
            <a:off x="10452352" y="195970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20980825">
            <a:off x="3760091" y="942212"/>
            <a:ext cx="4933269" cy="4930517"/>
          </a:xfrm>
          <a:prstGeom prst="rect">
            <a:avLst/>
          </a:prstGeom>
          <a:solidFill>
            <a:srgbClr val="D1D1D1"/>
          </a:solidFill>
          <a:ln>
            <a:no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vuong 2">
            <a:extLst>
              <a:ext uri="{FF2B5EF4-FFF2-40B4-BE49-F238E27FC236}">
                <a16:creationId xmlns:a16="http://schemas.microsoft.com/office/drawing/2014/main" id="{B4224276-83E2-4E04-B0A6-FA864C9F21AA}"/>
              </a:ext>
            </a:extLst>
          </p:cNvPr>
          <p:cNvSpPr/>
          <p:nvPr/>
        </p:nvSpPr>
        <p:spPr>
          <a:xfrm rot="3964297">
            <a:off x="4123570" y="1300023"/>
            <a:ext cx="4206311" cy="4205004"/>
          </a:xfrm>
          <a:prstGeom prst="rect">
            <a:avLst/>
          </a:prstGeom>
          <a:solidFill>
            <a:srgbClr val="D1D1D1"/>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8947243">
            <a:off x="4576970" y="1827694"/>
            <a:ext cx="3240000" cy="3240000"/>
          </a:xfrm>
          <a:prstGeom prst="rect">
            <a:avLst/>
          </a:prstGeom>
          <a:solidFill>
            <a:srgbClr val="D1D1D1"/>
          </a:solid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uong 0">
            <a:extLst>
              <a:ext uri="{FF2B5EF4-FFF2-40B4-BE49-F238E27FC236}">
                <a16:creationId xmlns:a16="http://schemas.microsoft.com/office/drawing/2014/main" id="{24B0F566-93EF-4D3A-94C7-AD90EF3D77EE}"/>
              </a:ext>
            </a:extLst>
          </p:cNvPr>
          <p:cNvSpPr/>
          <p:nvPr/>
        </p:nvSpPr>
        <p:spPr>
          <a:xfrm rot="5400000">
            <a:off x="4205642" y="1437672"/>
            <a:ext cx="3982655" cy="3982655"/>
          </a:xfrm>
          <a:prstGeom prst="diamond">
            <a:avLst/>
          </a:prstGeom>
          <a:noFill/>
          <a:ln w="76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Thân cây 2.2">
            <a:extLst>
              <a:ext uri="{FF2B5EF4-FFF2-40B4-BE49-F238E27FC236}">
                <a16:creationId xmlns:a16="http://schemas.microsoft.com/office/drawing/2014/main" id="{FD5AC8D8-91FA-4F60-A49F-3645552D7B33}"/>
              </a:ext>
            </a:extLst>
          </p:cNvPr>
          <p:cNvSpPr/>
          <p:nvPr/>
        </p:nvSpPr>
        <p:spPr>
          <a:xfrm>
            <a:off x="11268402" y="392539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án cây 2">
            <a:extLst>
              <a:ext uri="{FF2B5EF4-FFF2-40B4-BE49-F238E27FC236}">
                <a16:creationId xmlns:a16="http://schemas.microsoft.com/office/drawing/2014/main" id="{9C68C877-A671-4711-8F27-FA4B8236DF3C}"/>
              </a:ext>
            </a:extLst>
          </p:cNvPr>
          <p:cNvSpPr/>
          <p:nvPr/>
        </p:nvSpPr>
        <p:spPr>
          <a:xfrm>
            <a:off x="9861214" y="3397550"/>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
            <a:extLst>
              <a:ext uri="{FF2B5EF4-FFF2-40B4-BE49-F238E27FC236}">
                <a16:creationId xmlns:a16="http://schemas.microsoft.com/office/drawing/2014/main" id="{86F33EB4-90C1-4391-9943-3CF6C37715A2}"/>
              </a:ext>
            </a:extLst>
          </p:cNvPr>
          <p:cNvSpPr/>
          <p:nvPr/>
        </p:nvSpPr>
        <p:spPr>
          <a:xfrm>
            <a:off x="10563841" y="5019032"/>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9" name="!!Group 18">
            <a:extLst>
              <a:ext uri="{FF2B5EF4-FFF2-40B4-BE49-F238E27FC236}">
                <a16:creationId xmlns:a16="http://schemas.microsoft.com/office/drawing/2014/main" id="{D6B90D9C-025B-46D5-83C3-EBA45B0118D2}"/>
              </a:ext>
            </a:extLst>
          </p:cNvPr>
          <p:cNvGrpSpPr/>
          <p:nvPr/>
        </p:nvGrpSpPr>
        <p:grpSpPr>
          <a:xfrm flipH="1">
            <a:off x="39993" y="2421019"/>
            <a:ext cx="1177835" cy="4432152"/>
            <a:chOff x="8269148" y="2257243"/>
            <a:chExt cx="1233691" cy="4642338"/>
          </a:xfrm>
          <a:solidFill>
            <a:srgbClr val="3B3838"/>
          </a:solidFill>
        </p:grpSpPr>
        <p:sp>
          <p:nvSpPr>
            <p:cNvPr id="20" name="Freeform: Shape 19">
              <a:extLst>
                <a:ext uri="{FF2B5EF4-FFF2-40B4-BE49-F238E27FC236}">
                  <a16:creationId xmlns:a16="http://schemas.microsoft.com/office/drawing/2014/main" id="{39177DED-5B30-43C9-AE83-05D63A9B257C}"/>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Freeform: Shape 20">
              <a:extLst>
                <a:ext uri="{FF2B5EF4-FFF2-40B4-BE49-F238E27FC236}">
                  <a16:creationId xmlns:a16="http://schemas.microsoft.com/office/drawing/2014/main" id="{9E10076A-B74C-46D2-B77E-0398ABD5CD0D}"/>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2" name="!!Group 21">
            <a:extLst>
              <a:ext uri="{FF2B5EF4-FFF2-40B4-BE49-F238E27FC236}">
                <a16:creationId xmlns:a16="http://schemas.microsoft.com/office/drawing/2014/main" id="{390AEF66-56BC-4E09-ABB3-A377451917BB}"/>
              </a:ext>
            </a:extLst>
          </p:cNvPr>
          <p:cNvGrpSpPr/>
          <p:nvPr/>
        </p:nvGrpSpPr>
        <p:grpSpPr>
          <a:xfrm>
            <a:off x="1031257" y="654593"/>
            <a:ext cx="1350499" cy="6262692"/>
            <a:chOff x="10458385" y="595308"/>
            <a:chExt cx="1350499" cy="6262692"/>
          </a:xfrm>
        </p:grpSpPr>
        <p:sp>
          <p:nvSpPr>
            <p:cNvPr id="23" name="Freeform: Shape 22">
              <a:extLst>
                <a:ext uri="{FF2B5EF4-FFF2-40B4-BE49-F238E27FC236}">
                  <a16:creationId xmlns:a16="http://schemas.microsoft.com/office/drawing/2014/main" id="{7D0B15CC-45AE-4FDB-98CB-D4FBC6DCBB9F}"/>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24" name="Straight Connector 23">
              <a:extLst>
                <a:ext uri="{FF2B5EF4-FFF2-40B4-BE49-F238E27FC236}">
                  <a16:creationId xmlns:a16="http://schemas.microsoft.com/office/drawing/2014/main" id="{2ED014B7-44EC-4D8E-833B-1CA1690A8C53}"/>
                </a:ext>
              </a:extLst>
            </p:cNvPr>
            <p:cNvCxnSpPr>
              <a:endCxn id="23"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957A10D7-033C-4817-A73B-4256FB695C35}"/>
              </a:ext>
            </a:extLst>
          </p:cNvPr>
          <p:cNvGrpSpPr/>
          <p:nvPr/>
        </p:nvGrpSpPr>
        <p:grpSpPr>
          <a:xfrm>
            <a:off x="1678219" y="5384320"/>
            <a:ext cx="913741" cy="1532965"/>
            <a:chOff x="6156878" y="1263490"/>
            <a:chExt cx="2445840" cy="5564834"/>
          </a:xfrm>
          <a:solidFill>
            <a:schemeClr val="tx1">
              <a:lumMod val="65000"/>
              <a:lumOff val="35000"/>
              <a:alpha val="60000"/>
            </a:schemeClr>
          </a:solidFill>
        </p:grpSpPr>
        <p:sp>
          <p:nvSpPr>
            <p:cNvPr id="66" name="Rectangle 65">
              <a:extLst>
                <a:ext uri="{FF2B5EF4-FFF2-40B4-BE49-F238E27FC236}">
                  <a16:creationId xmlns:a16="http://schemas.microsoft.com/office/drawing/2014/main" id="{827B94DC-F789-4826-AB85-0F76EE57916D}"/>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a:extLst>
                <a:ext uri="{FF2B5EF4-FFF2-40B4-BE49-F238E27FC236}">
                  <a16:creationId xmlns:a16="http://schemas.microsoft.com/office/drawing/2014/main" id="{AE405252-BF22-4F04-A36E-D1EFBCB01AB1}"/>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Rectangle 67">
              <a:extLst>
                <a:ext uri="{FF2B5EF4-FFF2-40B4-BE49-F238E27FC236}">
                  <a16:creationId xmlns:a16="http://schemas.microsoft.com/office/drawing/2014/main" id="{35EE987D-851B-4ED5-AFFF-DBE533A2FEF6}"/>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Rectangle 68">
              <a:extLst>
                <a:ext uri="{FF2B5EF4-FFF2-40B4-BE49-F238E27FC236}">
                  <a16:creationId xmlns:a16="http://schemas.microsoft.com/office/drawing/2014/main" id="{BE922077-F4A9-4478-8FFE-47DD5411CD30}"/>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Rectangle 69">
              <a:extLst>
                <a:ext uri="{FF2B5EF4-FFF2-40B4-BE49-F238E27FC236}">
                  <a16:creationId xmlns:a16="http://schemas.microsoft.com/office/drawing/2014/main" id="{BD6A5B45-6EF7-4ADC-A748-84401CBF271D}"/>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Rectangle 70">
              <a:extLst>
                <a:ext uri="{FF2B5EF4-FFF2-40B4-BE49-F238E27FC236}">
                  <a16:creationId xmlns:a16="http://schemas.microsoft.com/office/drawing/2014/main" id="{143CC23C-1354-4B38-B029-D7FF688E7258}"/>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D1773DED-CD07-4F7A-8A15-A84CC302A403}"/>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4BD61635-F3BA-425C-A971-64C06F98DD6D}"/>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Rectangle 73">
              <a:extLst>
                <a:ext uri="{FF2B5EF4-FFF2-40B4-BE49-F238E27FC236}">
                  <a16:creationId xmlns:a16="http://schemas.microsoft.com/office/drawing/2014/main" id="{2F4F72FF-CA2A-4CD1-A0C2-5D0BC0F7BCC0}"/>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Rectangle 74">
              <a:extLst>
                <a:ext uri="{FF2B5EF4-FFF2-40B4-BE49-F238E27FC236}">
                  <a16:creationId xmlns:a16="http://schemas.microsoft.com/office/drawing/2014/main" id="{216513DA-5BA3-481D-B899-24540683554D}"/>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Rectangle 75">
              <a:extLst>
                <a:ext uri="{FF2B5EF4-FFF2-40B4-BE49-F238E27FC236}">
                  <a16:creationId xmlns:a16="http://schemas.microsoft.com/office/drawing/2014/main" id="{6008E861-085F-42FC-BB08-FA49D4ADCA4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Rectangle 76">
              <a:extLst>
                <a:ext uri="{FF2B5EF4-FFF2-40B4-BE49-F238E27FC236}">
                  <a16:creationId xmlns:a16="http://schemas.microsoft.com/office/drawing/2014/main" id="{FFB1922F-ADC8-4EC9-BD41-1AF773321C46}"/>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Rectangle 77">
              <a:extLst>
                <a:ext uri="{FF2B5EF4-FFF2-40B4-BE49-F238E27FC236}">
                  <a16:creationId xmlns:a16="http://schemas.microsoft.com/office/drawing/2014/main" id="{69E8C7D5-AC92-4595-896C-403BDDB25B9D}"/>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78">
              <a:extLst>
                <a:ext uri="{FF2B5EF4-FFF2-40B4-BE49-F238E27FC236}">
                  <a16:creationId xmlns:a16="http://schemas.microsoft.com/office/drawing/2014/main" id="{6A3F3AF4-4842-4CE8-954F-DFFE966EB712}"/>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Rectangle 79">
              <a:extLst>
                <a:ext uri="{FF2B5EF4-FFF2-40B4-BE49-F238E27FC236}">
                  <a16:creationId xmlns:a16="http://schemas.microsoft.com/office/drawing/2014/main" id="{EA76425E-724D-4522-BF73-86980DE98C8F}"/>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281AF8A4-3EE6-4DBE-A837-A36149AB4747}"/>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5" name="!!Group 24">
            <a:extLst>
              <a:ext uri="{FF2B5EF4-FFF2-40B4-BE49-F238E27FC236}">
                <a16:creationId xmlns:a16="http://schemas.microsoft.com/office/drawing/2014/main" id="{7B2383F5-4F8C-4344-8F56-201EF86C3F79}"/>
              </a:ext>
            </a:extLst>
          </p:cNvPr>
          <p:cNvGrpSpPr/>
          <p:nvPr/>
        </p:nvGrpSpPr>
        <p:grpSpPr>
          <a:xfrm>
            <a:off x="905897" y="3964718"/>
            <a:ext cx="933795" cy="2911217"/>
            <a:chOff x="6156878" y="1263490"/>
            <a:chExt cx="2445840" cy="5564834"/>
          </a:xfrm>
          <a:solidFill>
            <a:schemeClr val="tx1">
              <a:lumMod val="95000"/>
              <a:lumOff val="5000"/>
              <a:alpha val="60000"/>
            </a:schemeClr>
          </a:solidFill>
        </p:grpSpPr>
        <p:sp>
          <p:nvSpPr>
            <p:cNvPr id="26" name="Rectangle 25">
              <a:extLst>
                <a:ext uri="{FF2B5EF4-FFF2-40B4-BE49-F238E27FC236}">
                  <a16:creationId xmlns:a16="http://schemas.microsoft.com/office/drawing/2014/main" id="{4E55CBD4-3336-418C-897E-B834288150C0}"/>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7" name="Rectangle 26">
              <a:extLst>
                <a:ext uri="{FF2B5EF4-FFF2-40B4-BE49-F238E27FC236}">
                  <a16:creationId xmlns:a16="http://schemas.microsoft.com/office/drawing/2014/main" id="{9517AB84-CE67-4A66-AE5A-F723CB9CE5F2}"/>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 name="Rectangle 27">
              <a:extLst>
                <a:ext uri="{FF2B5EF4-FFF2-40B4-BE49-F238E27FC236}">
                  <a16:creationId xmlns:a16="http://schemas.microsoft.com/office/drawing/2014/main" id="{71D7C61F-3FA8-4982-B15D-4EBD8AE54807}"/>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9" name="Rectangle 28">
              <a:extLst>
                <a:ext uri="{FF2B5EF4-FFF2-40B4-BE49-F238E27FC236}">
                  <a16:creationId xmlns:a16="http://schemas.microsoft.com/office/drawing/2014/main" id="{1A1E9326-10D6-40B2-A3F6-C76F5406A40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Rectangle 29">
              <a:extLst>
                <a:ext uri="{FF2B5EF4-FFF2-40B4-BE49-F238E27FC236}">
                  <a16:creationId xmlns:a16="http://schemas.microsoft.com/office/drawing/2014/main" id="{E752BC7C-5A8C-492D-A604-87923BADCECD}"/>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Rectangle 30">
              <a:extLst>
                <a:ext uri="{FF2B5EF4-FFF2-40B4-BE49-F238E27FC236}">
                  <a16:creationId xmlns:a16="http://schemas.microsoft.com/office/drawing/2014/main" id="{CA0B948F-6258-4EF0-8ED4-788790D3AF1E}"/>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 name="Rectangle 31">
              <a:extLst>
                <a:ext uri="{FF2B5EF4-FFF2-40B4-BE49-F238E27FC236}">
                  <a16:creationId xmlns:a16="http://schemas.microsoft.com/office/drawing/2014/main" id="{2631C46D-1025-40AC-BA1E-EE7BBE3DB18B}"/>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Rectangle 32">
              <a:extLst>
                <a:ext uri="{FF2B5EF4-FFF2-40B4-BE49-F238E27FC236}">
                  <a16:creationId xmlns:a16="http://schemas.microsoft.com/office/drawing/2014/main" id="{A553B64E-3C22-4BF3-AC50-45EE257D5882}"/>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Rectangle 33">
              <a:extLst>
                <a:ext uri="{FF2B5EF4-FFF2-40B4-BE49-F238E27FC236}">
                  <a16:creationId xmlns:a16="http://schemas.microsoft.com/office/drawing/2014/main" id="{F027EAAE-2CAF-4AE3-8F94-65124BDCA94F}"/>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 name="Rectangle 34">
              <a:extLst>
                <a:ext uri="{FF2B5EF4-FFF2-40B4-BE49-F238E27FC236}">
                  <a16:creationId xmlns:a16="http://schemas.microsoft.com/office/drawing/2014/main" id="{E25BBE90-BD73-45A1-8552-4D6340615562}"/>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Rectangle 35">
              <a:extLst>
                <a:ext uri="{FF2B5EF4-FFF2-40B4-BE49-F238E27FC236}">
                  <a16:creationId xmlns:a16="http://schemas.microsoft.com/office/drawing/2014/main" id="{F9AE51BF-81D2-4223-ACF2-23893924CD90}"/>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Rectangle 36">
              <a:extLst>
                <a:ext uri="{FF2B5EF4-FFF2-40B4-BE49-F238E27FC236}">
                  <a16:creationId xmlns:a16="http://schemas.microsoft.com/office/drawing/2014/main" id="{850C98D7-C65F-4D46-83A4-4DEB8058A9CE}"/>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8" name="Rectangle 37">
              <a:extLst>
                <a:ext uri="{FF2B5EF4-FFF2-40B4-BE49-F238E27FC236}">
                  <a16:creationId xmlns:a16="http://schemas.microsoft.com/office/drawing/2014/main" id="{DD074615-7544-4198-B49B-779288780BBE}"/>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9" name="Rectangle 38">
              <a:extLst>
                <a:ext uri="{FF2B5EF4-FFF2-40B4-BE49-F238E27FC236}">
                  <a16:creationId xmlns:a16="http://schemas.microsoft.com/office/drawing/2014/main" id="{44FCB343-73FC-4435-9699-6D4CE6E7D092}"/>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0" name="Rectangle 39">
              <a:extLst>
                <a:ext uri="{FF2B5EF4-FFF2-40B4-BE49-F238E27FC236}">
                  <a16:creationId xmlns:a16="http://schemas.microsoft.com/office/drawing/2014/main" id="{B0BE6A3D-222E-405C-9957-0EB397296DF7}"/>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1" name="Rectangle 40">
              <a:extLst>
                <a:ext uri="{FF2B5EF4-FFF2-40B4-BE49-F238E27FC236}">
                  <a16:creationId xmlns:a16="http://schemas.microsoft.com/office/drawing/2014/main" id="{07602F4C-37ED-4FFF-BC43-DC13083EF596}"/>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48" name="!!Group 47">
            <a:extLst>
              <a:ext uri="{FF2B5EF4-FFF2-40B4-BE49-F238E27FC236}">
                <a16:creationId xmlns:a16="http://schemas.microsoft.com/office/drawing/2014/main" id="{74E8F2AE-39D7-4D52-8FEA-6D53B8918D2C}"/>
              </a:ext>
            </a:extLst>
          </p:cNvPr>
          <p:cNvGrpSpPr/>
          <p:nvPr/>
        </p:nvGrpSpPr>
        <p:grpSpPr>
          <a:xfrm>
            <a:off x="-110437" y="4852327"/>
            <a:ext cx="1145426" cy="2005673"/>
            <a:chOff x="6156879" y="1263490"/>
            <a:chExt cx="2445841" cy="5564834"/>
          </a:xfrm>
          <a:solidFill>
            <a:srgbClr val="7F7F7F">
              <a:alpha val="60000"/>
            </a:srgbClr>
          </a:solidFill>
        </p:grpSpPr>
        <p:sp>
          <p:nvSpPr>
            <p:cNvPr id="49" name="Rectangle 48">
              <a:extLst>
                <a:ext uri="{FF2B5EF4-FFF2-40B4-BE49-F238E27FC236}">
                  <a16:creationId xmlns:a16="http://schemas.microsoft.com/office/drawing/2014/main" id="{3A84F417-6491-4A0B-A8BF-8D71B717DC01}"/>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Rectangle 49">
              <a:extLst>
                <a:ext uri="{FF2B5EF4-FFF2-40B4-BE49-F238E27FC236}">
                  <a16:creationId xmlns:a16="http://schemas.microsoft.com/office/drawing/2014/main" id="{024DBBA1-BCF1-4456-9776-3315AC54A052}"/>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Rectangle 50">
              <a:extLst>
                <a:ext uri="{FF2B5EF4-FFF2-40B4-BE49-F238E27FC236}">
                  <a16:creationId xmlns:a16="http://schemas.microsoft.com/office/drawing/2014/main" id="{1EE91B18-10A7-4139-9A8A-E043CCEB292B}"/>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Rectangle 51">
              <a:extLst>
                <a:ext uri="{FF2B5EF4-FFF2-40B4-BE49-F238E27FC236}">
                  <a16:creationId xmlns:a16="http://schemas.microsoft.com/office/drawing/2014/main" id="{E189D791-EE60-4333-83FD-FB4D2B289809}"/>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86923168-14FB-47B8-B4C9-FF3E49D44FC5}"/>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Rectangle 53">
              <a:extLst>
                <a:ext uri="{FF2B5EF4-FFF2-40B4-BE49-F238E27FC236}">
                  <a16:creationId xmlns:a16="http://schemas.microsoft.com/office/drawing/2014/main" id="{8360AAA8-2281-4C66-89C0-3FF1CFF6AD20}"/>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ectangle 54">
              <a:extLst>
                <a:ext uri="{FF2B5EF4-FFF2-40B4-BE49-F238E27FC236}">
                  <a16:creationId xmlns:a16="http://schemas.microsoft.com/office/drawing/2014/main" id="{A9F9BF84-361B-47E0-BAE8-4FE8B451C1C4}"/>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6" name="Rectangle 55">
              <a:extLst>
                <a:ext uri="{FF2B5EF4-FFF2-40B4-BE49-F238E27FC236}">
                  <a16:creationId xmlns:a16="http://schemas.microsoft.com/office/drawing/2014/main" id="{933CE0DE-5135-4295-AC7D-BE6CB6EDD548}"/>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a:extLst>
                <a:ext uri="{FF2B5EF4-FFF2-40B4-BE49-F238E27FC236}">
                  <a16:creationId xmlns:a16="http://schemas.microsoft.com/office/drawing/2014/main" id="{36CC3E22-42FB-42E3-9902-FDBEA305BA05}"/>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Rectangle 57">
              <a:extLst>
                <a:ext uri="{FF2B5EF4-FFF2-40B4-BE49-F238E27FC236}">
                  <a16:creationId xmlns:a16="http://schemas.microsoft.com/office/drawing/2014/main" id="{143B01AE-65AA-48EB-A02C-5ABD6D424E91}"/>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Rectangle 58">
              <a:extLst>
                <a:ext uri="{FF2B5EF4-FFF2-40B4-BE49-F238E27FC236}">
                  <a16:creationId xmlns:a16="http://schemas.microsoft.com/office/drawing/2014/main" id="{5DF98A5A-EC61-4304-9183-0F05AD5A9A85}"/>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Rectangle 59">
              <a:extLst>
                <a:ext uri="{FF2B5EF4-FFF2-40B4-BE49-F238E27FC236}">
                  <a16:creationId xmlns:a16="http://schemas.microsoft.com/office/drawing/2014/main" id="{39C2EAFF-8EDC-4DF3-8669-2D6ECE1E346A}"/>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Rectangle 60">
              <a:extLst>
                <a:ext uri="{FF2B5EF4-FFF2-40B4-BE49-F238E27FC236}">
                  <a16:creationId xmlns:a16="http://schemas.microsoft.com/office/drawing/2014/main" id="{D68693BD-3197-45D4-B28A-0E30166CB388}"/>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61">
              <a:extLst>
                <a:ext uri="{FF2B5EF4-FFF2-40B4-BE49-F238E27FC236}">
                  <a16:creationId xmlns:a16="http://schemas.microsoft.com/office/drawing/2014/main" id="{1E55512C-C2DE-49B9-A8E6-6E43E9120C88}"/>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Rectangle 62">
              <a:extLst>
                <a:ext uri="{FF2B5EF4-FFF2-40B4-BE49-F238E27FC236}">
                  <a16:creationId xmlns:a16="http://schemas.microsoft.com/office/drawing/2014/main" id="{359277A5-D862-4171-98AE-405BC5B16D62}"/>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Rectangle 63">
              <a:extLst>
                <a:ext uri="{FF2B5EF4-FFF2-40B4-BE49-F238E27FC236}">
                  <a16:creationId xmlns:a16="http://schemas.microsoft.com/office/drawing/2014/main" id="{E99F55C3-8359-4704-AD1C-F311EFA6460B}"/>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46" name="TextBox 45">
            <a:extLst>
              <a:ext uri="{FF2B5EF4-FFF2-40B4-BE49-F238E27FC236}">
                <a16:creationId xmlns:a16="http://schemas.microsoft.com/office/drawing/2014/main" id="{27362E3D-3EAE-4D5A-AB27-4DA6D53E37C6}"/>
              </a:ext>
            </a:extLst>
          </p:cNvPr>
          <p:cNvSpPr txBox="1"/>
          <p:nvPr/>
        </p:nvSpPr>
        <p:spPr>
          <a:xfrm>
            <a:off x="4773889" y="2700914"/>
            <a:ext cx="3233211" cy="1697068"/>
          </a:xfrm>
          <a:prstGeom prst="rect">
            <a:avLst/>
          </a:prstGeom>
          <a:noFill/>
        </p:spPr>
        <p:txBody>
          <a:bodyPr wrap="square" lIns="91440" tIns="45720" rIns="91440" bIns="45720" anchor="t">
            <a:spAutoFit/>
          </a:bodyPr>
          <a:lstStyle/>
          <a:p>
            <a:pPr marL="342900" indent="-342900">
              <a:lnSpc>
                <a:spcPct val="150000"/>
              </a:lnSpc>
              <a:spcBef>
                <a:spcPts val="600"/>
              </a:spcBef>
              <a:spcAft>
                <a:spcPts val="600"/>
              </a:spcAft>
              <a:buAutoNum type="arabicPeriod"/>
            </a:pPr>
            <a:r>
              <a:rPr lang="en-US" sz="2400" b="1" dirty="0">
                <a:solidFill>
                  <a:srgbClr val="3A9C95"/>
                </a:solidFill>
                <a:cs typeface="Calibri"/>
              </a:rPr>
              <a:t>TẦM QUAN TRỌNG CỦA CNH,HĐH VỚI VIỆT NAM</a:t>
            </a:r>
          </a:p>
        </p:txBody>
      </p:sp>
      <p:sp>
        <p:nvSpPr>
          <p:cNvPr id="47" name="TextBox 46">
            <a:extLst>
              <a:ext uri="{FF2B5EF4-FFF2-40B4-BE49-F238E27FC236}">
                <a16:creationId xmlns:a16="http://schemas.microsoft.com/office/drawing/2014/main" id="{C0479D0A-9D7A-410D-940D-22F05846D156}"/>
              </a:ext>
            </a:extLst>
          </p:cNvPr>
          <p:cNvSpPr txBox="1"/>
          <p:nvPr/>
        </p:nvSpPr>
        <p:spPr>
          <a:xfrm>
            <a:off x="5948815" y="1963821"/>
            <a:ext cx="584033" cy="923330"/>
          </a:xfrm>
          <a:prstGeom prst="rect">
            <a:avLst/>
          </a:prstGeom>
          <a:noFill/>
        </p:spPr>
        <p:txBody>
          <a:bodyPr wrap="square" rtlCol="0">
            <a:spAutoFit/>
          </a:bodyPr>
          <a:lstStyle/>
          <a:p>
            <a:r>
              <a:rPr lang="en-US" sz="5400" b="1">
                <a:solidFill>
                  <a:srgbClr val="2D7974"/>
                </a:solidFill>
                <a:cs typeface="Mangal" panose="02040503050203030202" pitchFamily="18" charset="0"/>
              </a:rPr>
              <a:t>1</a:t>
            </a:r>
            <a:endParaRPr lang="vi-VN" sz="5400" b="1">
              <a:solidFill>
                <a:srgbClr val="2D7974"/>
              </a:solidFill>
              <a:cs typeface="Mangal" panose="02040503050203030202" pitchFamily="18" charset="0"/>
            </a:endParaRPr>
          </a:p>
        </p:txBody>
      </p:sp>
    </p:spTree>
    <p:extLst>
      <p:ext uri="{BB962C8B-B14F-4D97-AF65-F5344CB8AC3E}">
        <p14:creationId xmlns:p14="http://schemas.microsoft.com/office/powerpoint/2010/main" val="2881849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Oval 144">
            <a:extLst>
              <a:ext uri="{FF2B5EF4-FFF2-40B4-BE49-F238E27FC236}">
                <a16:creationId xmlns:a16="http://schemas.microsoft.com/office/drawing/2014/main" id="{68BF3B0C-4965-4894-B1AA-D7403D85C895}"/>
              </a:ext>
            </a:extLst>
          </p:cNvPr>
          <p:cNvSpPr/>
          <p:nvPr/>
        </p:nvSpPr>
        <p:spPr>
          <a:xfrm>
            <a:off x="6302649" y="4767647"/>
            <a:ext cx="1637690" cy="1637690"/>
          </a:xfrm>
          <a:prstGeom prst="ellipse">
            <a:avLst/>
          </a:prstGeom>
          <a:gradFill flip="none" rotWithShape="1">
            <a:gsLst>
              <a:gs pos="21000">
                <a:srgbClr val="BEC00F"/>
              </a:gs>
              <a:gs pos="39000">
                <a:srgbClr val="9EA116"/>
              </a:gs>
              <a:gs pos="87000">
                <a:srgbClr val="30362F"/>
              </a:gs>
              <a:gs pos="53000">
                <a:srgbClr val="7E821D"/>
              </a:gs>
              <a:gs pos="63000">
                <a:srgbClr val="636823"/>
              </a:gs>
              <a:gs pos="76000">
                <a:srgbClr val="41472B"/>
              </a:gs>
              <a:gs pos="0">
                <a:srgbClr val="FFFF00"/>
              </a:gs>
              <a:gs pos="100000">
                <a:srgbClr val="232932"/>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40" name="Picture 4" descr="Index of /~pptlabs/dev/shapes">
            <a:extLst>
              <a:ext uri="{FF2B5EF4-FFF2-40B4-BE49-F238E27FC236}">
                <a16:creationId xmlns:a16="http://schemas.microsoft.com/office/drawing/2014/main" id="{B674EB7C-1B96-4977-A40B-C78ADADE4156}"/>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2592502" y="5751390"/>
            <a:ext cx="1447926" cy="144792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DB18A76-08F9-4277-90C0-1500EFD2DF35}"/>
              </a:ext>
            </a:extLst>
          </p:cNvPr>
          <p:cNvPicPr>
            <a:picLocks noChangeAspect="1"/>
          </p:cNvPicPr>
          <p:nvPr/>
        </p:nvPicPr>
        <p:blipFill rotWithShape="1">
          <a:blip r:embed="rId4" cstate="email">
            <a:alphaModFix amt="50000"/>
            <a:extLst>
              <a:ext uri="{BEBA8EAE-BF5A-486C-A8C5-ECC9F3942E4B}">
                <a14:imgProps xmlns:a14="http://schemas.microsoft.com/office/drawing/2010/main">
                  <a14:imgLayer r:embed="rId5">
                    <a14:imgEffect>
                      <a14:backgroundRemoval t="10280" b="87850" l="4665" r="94118">
                        <a14:foregroundMark x1="12982" y1="84112" x2="8114" y2="81308"/>
                        <a14:foregroundMark x1="90872" y1="68224" x2="94320" y2="76636"/>
                        <a14:foregroundMark x1="8114" y1="84112" x2="4868" y2="86916"/>
                      </a14:backgroundRemoval>
                    </a14:imgEffect>
                    <a14:imgEffect>
                      <a14:artisticBlur/>
                    </a14:imgEffect>
                  </a14:imgLayer>
                </a14:imgProps>
              </a:ext>
              <a:ext uri="{28A0092B-C50C-407E-A947-70E740481C1C}">
                <a14:useLocalDpi xmlns:a14="http://schemas.microsoft.com/office/drawing/2010/main"/>
              </a:ext>
            </a:extLst>
          </a:blip>
          <a:srcRect/>
          <a:stretch/>
        </p:blipFill>
        <p:spPr>
          <a:xfrm>
            <a:off x="9380205" y="1551133"/>
            <a:ext cx="2128924" cy="595590"/>
          </a:xfrm>
          <a:prstGeom prst="rect">
            <a:avLst/>
          </a:prstGeom>
        </p:spPr>
      </p:pic>
      <p:grpSp>
        <p:nvGrpSpPr>
          <p:cNvPr id="91" name="Group 90">
            <a:extLst>
              <a:ext uri="{FF2B5EF4-FFF2-40B4-BE49-F238E27FC236}">
                <a16:creationId xmlns:a16="http://schemas.microsoft.com/office/drawing/2014/main" id="{8E053BC7-7E70-4F54-A45A-408B441C822F}"/>
              </a:ext>
            </a:extLst>
          </p:cNvPr>
          <p:cNvGrpSpPr/>
          <p:nvPr/>
        </p:nvGrpSpPr>
        <p:grpSpPr>
          <a:xfrm>
            <a:off x="7405501" y="4907314"/>
            <a:ext cx="1145426" cy="2005673"/>
            <a:chOff x="6156879" y="1263490"/>
            <a:chExt cx="2445841" cy="5564834"/>
          </a:xfrm>
          <a:solidFill>
            <a:srgbClr val="7F7F7F">
              <a:alpha val="20000"/>
            </a:srgbClr>
          </a:solidFill>
        </p:grpSpPr>
        <p:sp>
          <p:nvSpPr>
            <p:cNvPr id="92" name="Rectangle 91">
              <a:extLst>
                <a:ext uri="{FF2B5EF4-FFF2-40B4-BE49-F238E27FC236}">
                  <a16:creationId xmlns:a16="http://schemas.microsoft.com/office/drawing/2014/main" id="{0FFAD563-B6AA-421F-B9FC-86BEEB76165F}"/>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3" name="Rectangle 92">
              <a:extLst>
                <a:ext uri="{FF2B5EF4-FFF2-40B4-BE49-F238E27FC236}">
                  <a16:creationId xmlns:a16="http://schemas.microsoft.com/office/drawing/2014/main" id="{8FA52FB4-9C44-4F87-A6A9-141ABF57FED5}"/>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Rectangle 93">
              <a:extLst>
                <a:ext uri="{FF2B5EF4-FFF2-40B4-BE49-F238E27FC236}">
                  <a16:creationId xmlns:a16="http://schemas.microsoft.com/office/drawing/2014/main" id="{8143EB9D-A9ED-4BD6-B544-4E525DF3D547}"/>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94">
              <a:extLst>
                <a:ext uri="{FF2B5EF4-FFF2-40B4-BE49-F238E27FC236}">
                  <a16:creationId xmlns:a16="http://schemas.microsoft.com/office/drawing/2014/main" id="{7D24F44B-831B-4128-8057-06ABB3196366}"/>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147BCB6F-3A2D-4CD9-871F-DD628ABF47AB}"/>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E57E4887-3C6D-4BE9-AA21-267AF94EA212}"/>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FC60D60D-2D48-45E3-9E7B-2979B00C4DFB}"/>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Rectangle 98">
              <a:extLst>
                <a:ext uri="{FF2B5EF4-FFF2-40B4-BE49-F238E27FC236}">
                  <a16:creationId xmlns:a16="http://schemas.microsoft.com/office/drawing/2014/main" id="{52C9E434-31FE-4B35-AF50-13D6846D853F}"/>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19D57B5D-30F8-4D45-9A1D-39FF48E66383}"/>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1BABA73B-098C-439A-9FD0-9A1209C22B8A}"/>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2" name="Rectangle 101">
              <a:extLst>
                <a:ext uri="{FF2B5EF4-FFF2-40B4-BE49-F238E27FC236}">
                  <a16:creationId xmlns:a16="http://schemas.microsoft.com/office/drawing/2014/main" id="{890D8755-29E3-438A-8AD1-93F726CF639B}"/>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3" name="Rectangle 102">
              <a:extLst>
                <a:ext uri="{FF2B5EF4-FFF2-40B4-BE49-F238E27FC236}">
                  <a16:creationId xmlns:a16="http://schemas.microsoft.com/office/drawing/2014/main" id="{EAEC1B55-D36C-42DE-9190-2F307A27A965}"/>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 name="Rectangle 103">
              <a:extLst>
                <a:ext uri="{FF2B5EF4-FFF2-40B4-BE49-F238E27FC236}">
                  <a16:creationId xmlns:a16="http://schemas.microsoft.com/office/drawing/2014/main" id="{94C76AE0-027A-40A3-B83F-3EC601E8B736}"/>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Rectangle 104">
              <a:extLst>
                <a:ext uri="{FF2B5EF4-FFF2-40B4-BE49-F238E27FC236}">
                  <a16:creationId xmlns:a16="http://schemas.microsoft.com/office/drawing/2014/main" id="{69DF1D9E-9A5C-4F4D-8D4B-51E3F44E2D4E}"/>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6" name="Rectangle 105">
              <a:extLst>
                <a:ext uri="{FF2B5EF4-FFF2-40B4-BE49-F238E27FC236}">
                  <a16:creationId xmlns:a16="http://schemas.microsoft.com/office/drawing/2014/main" id="{4B4F21C3-6F51-433D-824D-5E40456C8435}"/>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7" name="Rectangle 106">
              <a:extLst>
                <a:ext uri="{FF2B5EF4-FFF2-40B4-BE49-F238E27FC236}">
                  <a16:creationId xmlns:a16="http://schemas.microsoft.com/office/drawing/2014/main" id="{F12A6028-6DA4-40F7-9645-4CBCF41CE917}"/>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7" name="Group 36">
            <a:extLst>
              <a:ext uri="{FF2B5EF4-FFF2-40B4-BE49-F238E27FC236}">
                <a16:creationId xmlns:a16="http://schemas.microsoft.com/office/drawing/2014/main" id="{4098A0AA-AD88-4EC0-8FED-C7F687D73DDE}"/>
              </a:ext>
            </a:extLst>
          </p:cNvPr>
          <p:cNvGrpSpPr/>
          <p:nvPr/>
        </p:nvGrpSpPr>
        <p:grpSpPr>
          <a:xfrm flipH="1">
            <a:off x="8556494" y="2270363"/>
            <a:ext cx="1177835" cy="4432152"/>
            <a:chOff x="8269148" y="2257243"/>
            <a:chExt cx="1233691" cy="4642338"/>
          </a:xfrm>
          <a:solidFill>
            <a:srgbClr val="4F4F4F">
              <a:alpha val="67000"/>
            </a:srgbClr>
          </a:solidFill>
        </p:grpSpPr>
        <p:sp>
          <p:nvSpPr>
            <p:cNvPr id="38" name="Freeform: Shape 37">
              <a:extLst>
                <a:ext uri="{FF2B5EF4-FFF2-40B4-BE49-F238E27FC236}">
                  <a16:creationId xmlns:a16="http://schemas.microsoft.com/office/drawing/2014/main" id="{947F8DE1-E4B6-4CB0-8036-338D9A35C4EE}"/>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9" name="Freeform: Shape 38">
              <a:extLst>
                <a:ext uri="{FF2B5EF4-FFF2-40B4-BE49-F238E27FC236}">
                  <a16:creationId xmlns:a16="http://schemas.microsoft.com/office/drawing/2014/main" id="{9D8C541F-1FB0-41D4-8874-37ADCC7860F0}"/>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40" name="Group 39">
            <a:extLst>
              <a:ext uri="{FF2B5EF4-FFF2-40B4-BE49-F238E27FC236}">
                <a16:creationId xmlns:a16="http://schemas.microsoft.com/office/drawing/2014/main" id="{E0959943-BE62-487F-A604-A622FD77E0B4}"/>
              </a:ext>
            </a:extLst>
          </p:cNvPr>
          <p:cNvGrpSpPr/>
          <p:nvPr/>
        </p:nvGrpSpPr>
        <p:grpSpPr>
          <a:xfrm>
            <a:off x="10255440" y="1558478"/>
            <a:ext cx="1242702" cy="5316753"/>
            <a:chOff x="10458385" y="595308"/>
            <a:chExt cx="1350499" cy="6262692"/>
          </a:xfrm>
          <a:solidFill>
            <a:srgbClr val="2E3642"/>
          </a:solidFill>
        </p:grpSpPr>
        <p:sp>
          <p:nvSpPr>
            <p:cNvPr id="41" name="Freeform: Shape 40">
              <a:extLst>
                <a:ext uri="{FF2B5EF4-FFF2-40B4-BE49-F238E27FC236}">
                  <a16:creationId xmlns:a16="http://schemas.microsoft.com/office/drawing/2014/main" id="{670C9D1A-674A-4844-9811-50D43059317B}"/>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42" name="Straight Connector 41">
              <a:extLst>
                <a:ext uri="{FF2B5EF4-FFF2-40B4-BE49-F238E27FC236}">
                  <a16:creationId xmlns:a16="http://schemas.microsoft.com/office/drawing/2014/main" id="{F9A1986A-B3EC-4A87-B509-AB04672D9DD0}"/>
                </a:ext>
              </a:extLst>
            </p:cNvPr>
            <p:cNvCxnSpPr>
              <a:endCxn id="41" idx="11"/>
            </p:cNvCxnSpPr>
            <p:nvPr/>
          </p:nvCxnSpPr>
          <p:spPr>
            <a:xfrm>
              <a:off x="11133634" y="595308"/>
              <a:ext cx="0" cy="410532"/>
            </a:xfrm>
            <a:prstGeom prst="line">
              <a:avLst/>
            </a:prstGeom>
            <a:grpFill/>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108" name="Group 107">
            <a:extLst>
              <a:ext uri="{FF2B5EF4-FFF2-40B4-BE49-F238E27FC236}">
                <a16:creationId xmlns:a16="http://schemas.microsoft.com/office/drawing/2014/main" id="{A8DF415B-3C59-4EF0-B898-F4A5A7C5235F}"/>
              </a:ext>
            </a:extLst>
          </p:cNvPr>
          <p:cNvGrpSpPr/>
          <p:nvPr/>
        </p:nvGrpSpPr>
        <p:grpSpPr>
          <a:xfrm>
            <a:off x="9478345" y="4103288"/>
            <a:ext cx="1049253" cy="2839336"/>
            <a:chOff x="6156878" y="1263490"/>
            <a:chExt cx="2445840" cy="5564834"/>
          </a:xfrm>
          <a:solidFill>
            <a:schemeClr val="tx1">
              <a:lumMod val="95000"/>
              <a:lumOff val="5000"/>
              <a:alpha val="40000"/>
            </a:schemeClr>
          </a:solidFill>
        </p:grpSpPr>
        <p:sp>
          <p:nvSpPr>
            <p:cNvPr id="110" name="Rectangle 109">
              <a:extLst>
                <a:ext uri="{FF2B5EF4-FFF2-40B4-BE49-F238E27FC236}">
                  <a16:creationId xmlns:a16="http://schemas.microsoft.com/office/drawing/2014/main" id="{38B2BA2E-658C-472B-8E12-2D84B8D2DD9C}"/>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1" name="Rectangle 110">
              <a:extLst>
                <a:ext uri="{FF2B5EF4-FFF2-40B4-BE49-F238E27FC236}">
                  <a16:creationId xmlns:a16="http://schemas.microsoft.com/office/drawing/2014/main" id="{64FB1915-A261-4508-AA72-B03D81670CAE}"/>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2" name="Rectangle 111">
              <a:extLst>
                <a:ext uri="{FF2B5EF4-FFF2-40B4-BE49-F238E27FC236}">
                  <a16:creationId xmlns:a16="http://schemas.microsoft.com/office/drawing/2014/main" id="{315F1372-73AE-49D5-828E-08F8EE5B867F}"/>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3" name="Rectangle 112">
              <a:extLst>
                <a:ext uri="{FF2B5EF4-FFF2-40B4-BE49-F238E27FC236}">
                  <a16:creationId xmlns:a16="http://schemas.microsoft.com/office/drawing/2014/main" id="{FD011220-2575-4109-AD18-3C9CFEF3C4DB}"/>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4" name="Rectangle 113">
              <a:extLst>
                <a:ext uri="{FF2B5EF4-FFF2-40B4-BE49-F238E27FC236}">
                  <a16:creationId xmlns:a16="http://schemas.microsoft.com/office/drawing/2014/main" id="{CCBA1A02-BE6D-47C6-B74F-E16E800CB0BC}"/>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5" name="Rectangle 114">
              <a:extLst>
                <a:ext uri="{FF2B5EF4-FFF2-40B4-BE49-F238E27FC236}">
                  <a16:creationId xmlns:a16="http://schemas.microsoft.com/office/drawing/2014/main" id="{A0DE564F-2F55-41A7-AEC1-8CE1B6FB2E03}"/>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6" name="Rectangle 115">
              <a:extLst>
                <a:ext uri="{FF2B5EF4-FFF2-40B4-BE49-F238E27FC236}">
                  <a16:creationId xmlns:a16="http://schemas.microsoft.com/office/drawing/2014/main" id="{2E5D62A6-9C47-444B-AAAE-91E0261EE0E7}"/>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7" name="Rectangle 116">
              <a:extLst>
                <a:ext uri="{FF2B5EF4-FFF2-40B4-BE49-F238E27FC236}">
                  <a16:creationId xmlns:a16="http://schemas.microsoft.com/office/drawing/2014/main" id="{D3758DBC-E445-4528-8B60-47A01188BA13}"/>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8" name="Rectangle 117">
              <a:extLst>
                <a:ext uri="{FF2B5EF4-FFF2-40B4-BE49-F238E27FC236}">
                  <a16:creationId xmlns:a16="http://schemas.microsoft.com/office/drawing/2014/main" id="{B6AD00ED-83F8-4ED2-99CA-86DBF085BD7F}"/>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9" name="Rectangle 118">
              <a:extLst>
                <a:ext uri="{FF2B5EF4-FFF2-40B4-BE49-F238E27FC236}">
                  <a16:creationId xmlns:a16="http://schemas.microsoft.com/office/drawing/2014/main" id="{97AB19E3-884D-46F1-8A70-830A53674E9B}"/>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0" name="Rectangle 119">
              <a:extLst>
                <a:ext uri="{FF2B5EF4-FFF2-40B4-BE49-F238E27FC236}">
                  <a16:creationId xmlns:a16="http://schemas.microsoft.com/office/drawing/2014/main" id="{632B1AA9-5833-40B6-A997-74015C020F97}"/>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1" name="Rectangle 120">
              <a:extLst>
                <a:ext uri="{FF2B5EF4-FFF2-40B4-BE49-F238E27FC236}">
                  <a16:creationId xmlns:a16="http://schemas.microsoft.com/office/drawing/2014/main" id="{6B33B387-7ABE-4BA2-9F0B-482253887573}"/>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2" name="Rectangle 121">
              <a:extLst>
                <a:ext uri="{FF2B5EF4-FFF2-40B4-BE49-F238E27FC236}">
                  <a16:creationId xmlns:a16="http://schemas.microsoft.com/office/drawing/2014/main" id="{305CAA63-D9A6-400E-ADF0-EB20531FB2F2}"/>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3" name="Rectangle 122">
              <a:extLst>
                <a:ext uri="{FF2B5EF4-FFF2-40B4-BE49-F238E27FC236}">
                  <a16:creationId xmlns:a16="http://schemas.microsoft.com/office/drawing/2014/main" id="{8B717759-56CE-43A5-B29C-E39AC0A1974C}"/>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4" name="Rectangle 123">
              <a:extLst>
                <a:ext uri="{FF2B5EF4-FFF2-40B4-BE49-F238E27FC236}">
                  <a16:creationId xmlns:a16="http://schemas.microsoft.com/office/drawing/2014/main" id="{C1B74CAA-6CDB-45A0-A6C2-4C26FC8E9C33}"/>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5" name="Rectangle 124">
              <a:extLst>
                <a:ext uri="{FF2B5EF4-FFF2-40B4-BE49-F238E27FC236}">
                  <a16:creationId xmlns:a16="http://schemas.microsoft.com/office/drawing/2014/main" id="{2C470BE9-F882-450F-94B7-3DD42D63C45B}"/>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43" name="Group 42">
            <a:extLst>
              <a:ext uri="{FF2B5EF4-FFF2-40B4-BE49-F238E27FC236}">
                <a16:creationId xmlns:a16="http://schemas.microsoft.com/office/drawing/2014/main" id="{160E02D9-1FE0-4DFC-A6FF-C9CB13484F4B}"/>
              </a:ext>
            </a:extLst>
          </p:cNvPr>
          <p:cNvGrpSpPr/>
          <p:nvPr/>
        </p:nvGrpSpPr>
        <p:grpSpPr>
          <a:xfrm>
            <a:off x="11399591" y="5686775"/>
            <a:ext cx="715419" cy="1167516"/>
            <a:chOff x="6156878" y="1263490"/>
            <a:chExt cx="2445840" cy="5564834"/>
          </a:xfrm>
          <a:solidFill>
            <a:schemeClr val="tx1">
              <a:lumMod val="65000"/>
              <a:lumOff val="35000"/>
              <a:alpha val="26000"/>
            </a:schemeClr>
          </a:solidFill>
        </p:grpSpPr>
        <p:sp>
          <p:nvSpPr>
            <p:cNvPr id="44" name="Rectangle 43">
              <a:extLst>
                <a:ext uri="{FF2B5EF4-FFF2-40B4-BE49-F238E27FC236}">
                  <a16:creationId xmlns:a16="http://schemas.microsoft.com/office/drawing/2014/main" id="{B3F3B9E0-5FF6-43BE-8C9F-AF1229FA6027}"/>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Rectangle 44">
              <a:extLst>
                <a:ext uri="{FF2B5EF4-FFF2-40B4-BE49-F238E27FC236}">
                  <a16:creationId xmlns:a16="http://schemas.microsoft.com/office/drawing/2014/main" id="{A0EE0719-08D4-4110-B228-61A573323F5A}"/>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Rectangle 45">
              <a:extLst>
                <a:ext uri="{FF2B5EF4-FFF2-40B4-BE49-F238E27FC236}">
                  <a16:creationId xmlns:a16="http://schemas.microsoft.com/office/drawing/2014/main" id="{B925A46B-34F8-4EAC-BC97-0EE78EBA7C17}"/>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7" name="Rectangle 46">
              <a:extLst>
                <a:ext uri="{FF2B5EF4-FFF2-40B4-BE49-F238E27FC236}">
                  <a16:creationId xmlns:a16="http://schemas.microsoft.com/office/drawing/2014/main" id="{A7260B30-6428-4F86-9638-E54494420E25}"/>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Rectangle 47">
              <a:extLst>
                <a:ext uri="{FF2B5EF4-FFF2-40B4-BE49-F238E27FC236}">
                  <a16:creationId xmlns:a16="http://schemas.microsoft.com/office/drawing/2014/main" id="{3DF63AED-B06C-4977-86CE-368EB3FE3980}"/>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Rectangle 49">
              <a:extLst>
                <a:ext uri="{FF2B5EF4-FFF2-40B4-BE49-F238E27FC236}">
                  <a16:creationId xmlns:a16="http://schemas.microsoft.com/office/drawing/2014/main" id="{1624C445-426E-42AD-93F1-37B810452820}"/>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Rectangle 50">
              <a:extLst>
                <a:ext uri="{FF2B5EF4-FFF2-40B4-BE49-F238E27FC236}">
                  <a16:creationId xmlns:a16="http://schemas.microsoft.com/office/drawing/2014/main" id="{4ECB386E-023D-4962-9581-B5CB049728A7}"/>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Rectangle 51">
              <a:extLst>
                <a:ext uri="{FF2B5EF4-FFF2-40B4-BE49-F238E27FC236}">
                  <a16:creationId xmlns:a16="http://schemas.microsoft.com/office/drawing/2014/main" id="{5956B9E1-3BC7-4AA6-9C5F-9612EC542D15}"/>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9E1100B9-82E4-431E-BD5B-5C6520575454}"/>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Rectangle 53">
              <a:extLst>
                <a:ext uri="{FF2B5EF4-FFF2-40B4-BE49-F238E27FC236}">
                  <a16:creationId xmlns:a16="http://schemas.microsoft.com/office/drawing/2014/main" id="{40282BBE-23C8-44DB-AAA4-6C22841DA789}"/>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ectangle 54">
              <a:extLst>
                <a:ext uri="{FF2B5EF4-FFF2-40B4-BE49-F238E27FC236}">
                  <a16:creationId xmlns:a16="http://schemas.microsoft.com/office/drawing/2014/main" id="{28AD0CDE-B9FA-4EA4-B946-7613B639A494}"/>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6" name="Rectangle 55">
              <a:extLst>
                <a:ext uri="{FF2B5EF4-FFF2-40B4-BE49-F238E27FC236}">
                  <a16:creationId xmlns:a16="http://schemas.microsoft.com/office/drawing/2014/main" id="{7EA59829-01D5-479A-A9CD-604FFA690390}"/>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a:extLst>
                <a:ext uri="{FF2B5EF4-FFF2-40B4-BE49-F238E27FC236}">
                  <a16:creationId xmlns:a16="http://schemas.microsoft.com/office/drawing/2014/main" id="{F99FF933-D368-4766-9826-2E276C2141F9}"/>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Rectangle 57">
              <a:extLst>
                <a:ext uri="{FF2B5EF4-FFF2-40B4-BE49-F238E27FC236}">
                  <a16:creationId xmlns:a16="http://schemas.microsoft.com/office/drawing/2014/main" id="{816B0697-C234-4F09-96F9-36F40864A697}"/>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Rectangle 58">
              <a:extLst>
                <a:ext uri="{FF2B5EF4-FFF2-40B4-BE49-F238E27FC236}">
                  <a16:creationId xmlns:a16="http://schemas.microsoft.com/office/drawing/2014/main" id="{47690B93-9300-4B7F-BC5E-4B93E73445CA}"/>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4678F804-E875-4D8F-984E-B98BD756F52D}"/>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63" name="Rectangle 62">
            <a:extLst>
              <a:ext uri="{FF2B5EF4-FFF2-40B4-BE49-F238E27FC236}">
                <a16:creationId xmlns:a16="http://schemas.microsoft.com/office/drawing/2014/main" id="{8873AD0D-DCFC-41A9-930D-C1560241D3AA}"/>
              </a:ext>
            </a:extLst>
          </p:cNvPr>
          <p:cNvSpPr/>
          <p:nvPr/>
        </p:nvSpPr>
        <p:spPr>
          <a:xfrm rot="10800000">
            <a:off x="117553" y="205572"/>
            <a:ext cx="11887199" cy="6469662"/>
          </a:xfrm>
          <a:prstGeom prst="rect">
            <a:avLst/>
          </a:prstGeom>
          <a:noFill/>
          <a:ln w="57150">
            <a:solidFill>
              <a:srgbClr val="01E9F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Rectangle 5">
            <a:extLst>
              <a:ext uri="{FF2B5EF4-FFF2-40B4-BE49-F238E27FC236}">
                <a16:creationId xmlns:a16="http://schemas.microsoft.com/office/drawing/2014/main" id="{9E5AB57E-FD0D-4ABD-BEDB-49028E6C2B3C}"/>
              </a:ext>
            </a:extLst>
          </p:cNvPr>
          <p:cNvSpPr/>
          <p:nvPr/>
        </p:nvSpPr>
        <p:spPr>
          <a:xfrm flipH="1">
            <a:off x="9406629" y="5545230"/>
            <a:ext cx="1202208" cy="1292071"/>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Rectangle 59">
            <a:extLst>
              <a:ext uri="{FF2B5EF4-FFF2-40B4-BE49-F238E27FC236}">
                <a16:creationId xmlns:a16="http://schemas.microsoft.com/office/drawing/2014/main" id="{203B86C3-F3EF-4A04-AFCB-FFBB4C6E1AAE}"/>
              </a:ext>
            </a:extLst>
          </p:cNvPr>
          <p:cNvSpPr/>
          <p:nvPr/>
        </p:nvSpPr>
        <p:spPr>
          <a:xfrm>
            <a:off x="8903094" y="4811550"/>
            <a:ext cx="231233" cy="41093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Freeform: Shape 63">
            <a:extLst>
              <a:ext uri="{FF2B5EF4-FFF2-40B4-BE49-F238E27FC236}">
                <a16:creationId xmlns:a16="http://schemas.microsoft.com/office/drawing/2014/main" id="{18A6C0D2-9E15-4AE7-9C5C-AD04C75F43EB}"/>
              </a:ext>
            </a:extLst>
          </p:cNvPr>
          <p:cNvSpPr/>
          <p:nvPr/>
        </p:nvSpPr>
        <p:spPr>
          <a:xfrm rot="20308180">
            <a:off x="10279506" y="5104507"/>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5" name="Freeform: Shape 64">
            <a:extLst>
              <a:ext uri="{FF2B5EF4-FFF2-40B4-BE49-F238E27FC236}">
                <a16:creationId xmlns:a16="http://schemas.microsoft.com/office/drawing/2014/main" id="{12D79EA2-547E-45E0-8E7A-57DD68F1CA08}"/>
              </a:ext>
            </a:extLst>
          </p:cNvPr>
          <p:cNvSpPr/>
          <p:nvPr/>
        </p:nvSpPr>
        <p:spPr>
          <a:xfrm rot="20855778">
            <a:off x="11640620" y="5328948"/>
            <a:ext cx="612155"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6" name="Freeform: Shape 65">
            <a:extLst>
              <a:ext uri="{FF2B5EF4-FFF2-40B4-BE49-F238E27FC236}">
                <a16:creationId xmlns:a16="http://schemas.microsoft.com/office/drawing/2014/main" id="{694A559E-09C0-45E9-9364-591F46BB5663}"/>
              </a:ext>
            </a:extLst>
          </p:cNvPr>
          <p:cNvSpPr/>
          <p:nvPr/>
        </p:nvSpPr>
        <p:spPr>
          <a:xfrm rot="20451374">
            <a:off x="10452542" y="4652593"/>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7" name="Freeform: Shape 66">
            <a:extLst>
              <a:ext uri="{FF2B5EF4-FFF2-40B4-BE49-F238E27FC236}">
                <a16:creationId xmlns:a16="http://schemas.microsoft.com/office/drawing/2014/main" id="{0920C674-4E01-46CC-85DD-9F307D4D5013}"/>
              </a:ext>
            </a:extLst>
          </p:cNvPr>
          <p:cNvSpPr/>
          <p:nvPr/>
        </p:nvSpPr>
        <p:spPr>
          <a:xfrm rot="19899104">
            <a:off x="11001904" y="4360027"/>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8" name="Freeform: Shape 67">
            <a:extLst>
              <a:ext uri="{FF2B5EF4-FFF2-40B4-BE49-F238E27FC236}">
                <a16:creationId xmlns:a16="http://schemas.microsoft.com/office/drawing/2014/main" id="{5710AA1E-108B-4C18-A7DE-72D8B9809FDB}"/>
              </a:ext>
            </a:extLst>
          </p:cNvPr>
          <p:cNvSpPr/>
          <p:nvPr/>
        </p:nvSpPr>
        <p:spPr>
          <a:xfrm rot="20436439">
            <a:off x="11535712" y="4811148"/>
            <a:ext cx="665301" cy="479351"/>
          </a:xfrm>
          <a:custGeom>
            <a:avLst/>
            <a:gdLst>
              <a:gd name="connsiteX0" fmla="*/ 333972 w 568319"/>
              <a:gd name="connsiteY0" fmla="*/ 407656 h 479351"/>
              <a:gd name="connsiteX1" fmla="*/ 229197 w 568319"/>
              <a:gd name="connsiteY1" fmla="*/ 479094 h 479351"/>
              <a:gd name="connsiteX2" fmla="*/ 162522 w 568319"/>
              <a:gd name="connsiteY2" fmla="*/ 379081 h 479351"/>
              <a:gd name="connsiteX3" fmla="*/ 72034 w 568319"/>
              <a:gd name="connsiteY3" fmla="*/ 379081 h 479351"/>
              <a:gd name="connsiteX4" fmla="*/ 95847 w 568319"/>
              <a:gd name="connsiteY4" fmla="*/ 321931 h 479351"/>
              <a:gd name="connsiteX5" fmla="*/ 29172 w 568319"/>
              <a:gd name="connsiteY5" fmla="*/ 250494 h 479351"/>
              <a:gd name="connsiteX6" fmla="*/ 86322 w 568319"/>
              <a:gd name="connsiteY6" fmla="*/ 226681 h 479351"/>
              <a:gd name="connsiteX7" fmla="*/ 597 w 568319"/>
              <a:gd name="connsiteY7" fmla="*/ 69519 h 479351"/>
              <a:gd name="connsiteX8" fmla="*/ 138709 w 568319"/>
              <a:gd name="connsiteY8" fmla="*/ 102856 h 479351"/>
              <a:gd name="connsiteX9" fmla="*/ 157759 w 568319"/>
              <a:gd name="connsiteY9" fmla="*/ 2844 h 479351"/>
              <a:gd name="connsiteX10" fmla="*/ 267297 w 568319"/>
              <a:gd name="connsiteY10" fmla="*/ 31419 h 479351"/>
              <a:gd name="connsiteX11" fmla="*/ 281584 w 568319"/>
              <a:gd name="connsiteY11" fmla="*/ 74281 h 479351"/>
              <a:gd name="connsiteX12" fmla="*/ 372072 w 568319"/>
              <a:gd name="connsiteY12" fmla="*/ 79044 h 479351"/>
              <a:gd name="connsiteX13" fmla="*/ 395884 w 568319"/>
              <a:gd name="connsiteY13" fmla="*/ 126669 h 479351"/>
              <a:gd name="connsiteX14" fmla="*/ 500659 w 568319"/>
              <a:gd name="connsiteY14" fmla="*/ 136194 h 479351"/>
              <a:gd name="connsiteX15" fmla="*/ 505422 w 568319"/>
              <a:gd name="connsiteY15" fmla="*/ 188581 h 479351"/>
              <a:gd name="connsiteX16" fmla="*/ 548284 w 568319"/>
              <a:gd name="connsiteY16" fmla="*/ 240969 h 479351"/>
              <a:gd name="connsiteX17" fmla="*/ 567334 w 568319"/>
              <a:gd name="connsiteY17" fmla="*/ 307644 h 479351"/>
              <a:gd name="connsiteX18" fmla="*/ 519709 w 568319"/>
              <a:gd name="connsiteY18" fmla="*/ 355269 h 479351"/>
              <a:gd name="connsiteX19" fmla="*/ 443509 w 568319"/>
              <a:gd name="connsiteY19" fmla="*/ 331456 h 479351"/>
              <a:gd name="connsiteX20" fmla="*/ 481609 w 568319"/>
              <a:gd name="connsiteY20" fmla="*/ 383844 h 479351"/>
              <a:gd name="connsiteX21" fmla="*/ 457797 w 568319"/>
              <a:gd name="connsiteY21" fmla="*/ 398131 h 479351"/>
              <a:gd name="connsiteX22" fmla="*/ 333972 w 568319"/>
              <a:gd name="connsiteY22" fmla="*/ 407656 h 479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8319" h="479351">
                <a:moveTo>
                  <a:pt x="333972" y="407656"/>
                </a:moveTo>
                <a:cubicBezTo>
                  <a:pt x="295872" y="421150"/>
                  <a:pt x="257772" y="483856"/>
                  <a:pt x="229197" y="479094"/>
                </a:cubicBezTo>
                <a:cubicBezTo>
                  <a:pt x="200622" y="474332"/>
                  <a:pt x="188716" y="395750"/>
                  <a:pt x="162522" y="379081"/>
                </a:cubicBezTo>
                <a:cubicBezTo>
                  <a:pt x="136328" y="362412"/>
                  <a:pt x="83146" y="388606"/>
                  <a:pt x="72034" y="379081"/>
                </a:cubicBezTo>
                <a:cubicBezTo>
                  <a:pt x="60921" y="369556"/>
                  <a:pt x="102991" y="343362"/>
                  <a:pt x="95847" y="321931"/>
                </a:cubicBezTo>
                <a:cubicBezTo>
                  <a:pt x="88703" y="300500"/>
                  <a:pt x="30759" y="266369"/>
                  <a:pt x="29172" y="250494"/>
                </a:cubicBezTo>
                <a:cubicBezTo>
                  <a:pt x="27584" y="234619"/>
                  <a:pt x="91084" y="256843"/>
                  <a:pt x="86322" y="226681"/>
                </a:cubicBezTo>
                <a:cubicBezTo>
                  <a:pt x="81559" y="196518"/>
                  <a:pt x="-8134" y="90156"/>
                  <a:pt x="597" y="69519"/>
                </a:cubicBezTo>
                <a:cubicBezTo>
                  <a:pt x="9328" y="48882"/>
                  <a:pt x="112515" y="113968"/>
                  <a:pt x="138709" y="102856"/>
                </a:cubicBezTo>
                <a:cubicBezTo>
                  <a:pt x="164903" y="91744"/>
                  <a:pt x="136328" y="14750"/>
                  <a:pt x="157759" y="2844"/>
                </a:cubicBezTo>
                <a:cubicBezTo>
                  <a:pt x="179190" y="-9062"/>
                  <a:pt x="246659" y="19513"/>
                  <a:pt x="267297" y="31419"/>
                </a:cubicBezTo>
                <a:cubicBezTo>
                  <a:pt x="287935" y="43325"/>
                  <a:pt x="264122" y="66344"/>
                  <a:pt x="281584" y="74281"/>
                </a:cubicBezTo>
                <a:cubicBezTo>
                  <a:pt x="299046" y="82218"/>
                  <a:pt x="353022" y="70313"/>
                  <a:pt x="372072" y="79044"/>
                </a:cubicBezTo>
                <a:cubicBezTo>
                  <a:pt x="391122" y="87775"/>
                  <a:pt x="374453" y="117144"/>
                  <a:pt x="395884" y="126669"/>
                </a:cubicBezTo>
                <a:cubicBezTo>
                  <a:pt x="417315" y="136194"/>
                  <a:pt x="482403" y="125875"/>
                  <a:pt x="500659" y="136194"/>
                </a:cubicBezTo>
                <a:cubicBezTo>
                  <a:pt x="518915" y="146513"/>
                  <a:pt x="497485" y="171119"/>
                  <a:pt x="505422" y="188581"/>
                </a:cubicBezTo>
                <a:cubicBezTo>
                  <a:pt x="513359" y="206043"/>
                  <a:pt x="537965" y="221125"/>
                  <a:pt x="548284" y="240969"/>
                </a:cubicBezTo>
                <a:cubicBezTo>
                  <a:pt x="558603" y="260813"/>
                  <a:pt x="572096" y="288594"/>
                  <a:pt x="567334" y="307644"/>
                </a:cubicBezTo>
                <a:cubicBezTo>
                  <a:pt x="562572" y="326694"/>
                  <a:pt x="540346" y="351300"/>
                  <a:pt x="519709" y="355269"/>
                </a:cubicBezTo>
                <a:cubicBezTo>
                  <a:pt x="499072" y="359238"/>
                  <a:pt x="449859" y="326694"/>
                  <a:pt x="443509" y="331456"/>
                </a:cubicBezTo>
                <a:cubicBezTo>
                  <a:pt x="437159" y="336218"/>
                  <a:pt x="481609" y="383844"/>
                  <a:pt x="481609" y="383844"/>
                </a:cubicBezTo>
                <a:cubicBezTo>
                  <a:pt x="483990" y="394956"/>
                  <a:pt x="477641" y="395750"/>
                  <a:pt x="457797" y="398131"/>
                </a:cubicBezTo>
                <a:cubicBezTo>
                  <a:pt x="437953" y="400512"/>
                  <a:pt x="372072" y="394162"/>
                  <a:pt x="333972" y="407656"/>
                </a:cubicBezTo>
                <a:close/>
              </a:path>
            </a:pathLst>
          </a:custGeom>
          <a:gradFill flip="none" rotWithShape="1">
            <a:gsLst>
              <a:gs pos="0">
                <a:srgbClr val="2D7974"/>
              </a:gs>
              <a:gs pos="64000">
                <a:schemeClr val="bg2">
                  <a:lumMod val="75000"/>
                </a:schemeClr>
              </a:gs>
              <a:gs pos="100000">
                <a:schemeClr val="bg1">
                  <a:lumMod val="85000"/>
                </a:schemeClr>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82D7EF"/>
              </a:solidFill>
            </a:endParaRPr>
          </a:p>
        </p:txBody>
      </p:sp>
      <p:sp>
        <p:nvSpPr>
          <p:cNvPr id="69" name="Rectangle 68">
            <a:extLst>
              <a:ext uri="{FF2B5EF4-FFF2-40B4-BE49-F238E27FC236}">
                <a16:creationId xmlns:a16="http://schemas.microsoft.com/office/drawing/2014/main" id="{07290A27-B7ED-456A-87DC-CC4D34FA8D23}"/>
              </a:ext>
            </a:extLst>
          </p:cNvPr>
          <p:cNvSpPr/>
          <p:nvPr/>
        </p:nvSpPr>
        <p:spPr>
          <a:xfrm>
            <a:off x="8797968" y="4752779"/>
            <a:ext cx="441483" cy="8783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70" name="!!nha">
            <a:extLst>
              <a:ext uri="{FF2B5EF4-FFF2-40B4-BE49-F238E27FC236}">
                <a16:creationId xmlns:a16="http://schemas.microsoft.com/office/drawing/2014/main" id="{7FFAB058-C109-4543-B529-E56CEE1E01DD}"/>
              </a:ext>
            </a:extLst>
          </p:cNvPr>
          <p:cNvGrpSpPr/>
          <p:nvPr/>
        </p:nvGrpSpPr>
        <p:grpSpPr>
          <a:xfrm rot="20459569">
            <a:off x="7640316" y="5106801"/>
            <a:ext cx="1797107" cy="1873633"/>
            <a:chOff x="7540411" y="4494585"/>
            <a:chExt cx="1797107" cy="1873633"/>
          </a:xfrm>
        </p:grpSpPr>
        <p:sp>
          <p:nvSpPr>
            <p:cNvPr id="71" name="Rectangle 5">
              <a:extLst>
                <a:ext uri="{FF2B5EF4-FFF2-40B4-BE49-F238E27FC236}">
                  <a16:creationId xmlns:a16="http://schemas.microsoft.com/office/drawing/2014/main" id="{6B56A021-1EE6-4E00-A401-65B9C002E54C}"/>
                </a:ext>
              </a:extLst>
            </p:cNvPr>
            <p:cNvSpPr/>
            <p:nvPr/>
          </p:nvSpPr>
          <p:spPr>
            <a:xfrm rot="1111132">
              <a:off x="7540411" y="4494585"/>
              <a:ext cx="1797107" cy="1747364"/>
            </a:xfrm>
            <a:custGeom>
              <a:avLst/>
              <a:gdLst>
                <a:gd name="connsiteX0" fmla="*/ 0 w 2151437"/>
                <a:gd name="connsiteY0" fmla="*/ 0 h 1747364"/>
                <a:gd name="connsiteX1" fmla="*/ 2151437 w 2151437"/>
                <a:gd name="connsiteY1" fmla="*/ 0 h 1747364"/>
                <a:gd name="connsiteX2" fmla="*/ 2151437 w 2151437"/>
                <a:gd name="connsiteY2" fmla="*/ 1747364 h 1747364"/>
                <a:gd name="connsiteX3" fmla="*/ 0 w 2151437"/>
                <a:gd name="connsiteY3" fmla="*/ 1747364 h 1747364"/>
                <a:gd name="connsiteX4" fmla="*/ 0 w 2151437"/>
                <a:gd name="connsiteY4" fmla="*/ 0 h 1747364"/>
                <a:gd name="connsiteX0" fmla="*/ 0 w 2157787"/>
                <a:gd name="connsiteY0" fmla="*/ 48260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482600 h 1747364"/>
                <a:gd name="connsiteX0" fmla="*/ 0 w 2157787"/>
                <a:gd name="connsiteY0" fmla="*/ 628650 h 1747364"/>
                <a:gd name="connsiteX1" fmla="*/ 2157787 w 2157787"/>
                <a:gd name="connsiteY1" fmla="*/ 0 h 1747364"/>
                <a:gd name="connsiteX2" fmla="*/ 2157787 w 2157787"/>
                <a:gd name="connsiteY2" fmla="*/ 1747364 h 1747364"/>
                <a:gd name="connsiteX3" fmla="*/ 6350 w 2157787"/>
                <a:gd name="connsiteY3" fmla="*/ 1747364 h 1747364"/>
                <a:gd name="connsiteX4" fmla="*/ 0 w 2157787"/>
                <a:gd name="connsiteY4" fmla="*/ 628650 h 174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7787" h="1747364">
                  <a:moveTo>
                    <a:pt x="0" y="628650"/>
                  </a:moveTo>
                  <a:lnTo>
                    <a:pt x="2157787" y="0"/>
                  </a:lnTo>
                  <a:lnTo>
                    <a:pt x="2157787" y="1747364"/>
                  </a:lnTo>
                  <a:lnTo>
                    <a:pt x="6350" y="1747364"/>
                  </a:lnTo>
                  <a:cubicBezTo>
                    <a:pt x="4233" y="1325776"/>
                    <a:pt x="2117" y="1050238"/>
                    <a:pt x="0" y="628650"/>
                  </a:cubicBezTo>
                  <a:close/>
                </a:path>
              </a:pathLst>
            </a:custGeom>
            <a:solidFill>
              <a:srgbClr val="3A9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304C7FB9-9E8D-40CC-A945-092697481D7E}"/>
                </a:ext>
              </a:extLst>
            </p:cNvPr>
            <p:cNvSpPr/>
            <p:nvPr/>
          </p:nvSpPr>
          <p:spPr>
            <a:xfrm rot="1140431">
              <a:off x="8410054" y="6297555"/>
              <a:ext cx="591184" cy="70663"/>
            </a:xfrm>
            <a:prstGeom prst="rect">
              <a:avLst/>
            </a:prstGeom>
            <a:solidFill>
              <a:srgbClr val="2D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F439920B-43D9-4172-BE4B-FB21858A4D2B}"/>
                </a:ext>
              </a:extLst>
            </p:cNvPr>
            <p:cNvSpPr/>
            <p:nvPr/>
          </p:nvSpPr>
          <p:spPr>
            <a:xfrm rot="1140431">
              <a:off x="8659032" y="5658135"/>
              <a:ext cx="376764" cy="669944"/>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74" name="Straight Connector 73">
              <a:extLst>
                <a:ext uri="{FF2B5EF4-FFF2-40B4-BE49-F238E27FC236}">
                  <a16:creationId xmlns:a16="http://schemas.microsoft.com/office/drawing/2014/main" id="{18FA043C-96AE-4CB1-8F53-9AD68C453441}"/>
                </a:ext>
              </a:extLst>
            </p:cNvPr>
            <p:cNvCxnSpPr>
              <a:cxnSpLocks/>
            </p:cNvCxnSpPr>
            <p:nvPr/>
          </p:nvCxnSpPr>
          <p:spPr>
            <a:xfrm rot="1111132">
              <a:off x="8980599" y="5959284"/>
              <a:ext cx="0" cy="16527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F8FF72DC-1EDE-43D4-A51B-4C676226829D}"/>
                </a:ext>
              </a:extLst>
            </p:cNvPr>
            <p:cNvSpPr/>
            <p:nvPr/>
          </p:nvSpPr>
          <p:spPr>
            <a:xfrm rot="1111132">
              <a:off x="8067937" y="5242299"/>
              <a:ext cx="356059" cy="439107"/>
            </a:xfrm>
            <a:prstGeom prst="rect">
              <a:avLst/>
            </a:prstGeom>
            <a:solidFill>
              <a:schemeClr val="accent4">
                <a:lumMod val="60000"/>
                <a:lumOff val="40000"/>
              </a:schemeClr>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76" name="Straight Connector 75">
              <a:extLst>
                <a:ext uri="{FF2B5EF4-FFF2-40B4-BE49-F238E27FC236}">
                  <a16:creationId xmlns:a16="http://schemas.microsoft.com/office/drawing/2014/main" id="{AE903C1B-5294-45CA-B68B-9CDC72486AE1}"/>
                </a:ext>
              </a:extLst>
            </p:cNvPr>
            <p:cNvCxnSpPr>
              <a:cxnSpLocks/>
              <a:stCxn id="75" idx="0"/>
              <a:endCxn id="75" idx="2"/>
            </p:cNvCxnSpPr>
            <p:nvPr/>
          </p:nvCxnSpPr>
          <p:spPr>
            <a:xfrm flipH="1">
              <a:off x="8176233" y="5253668"/>
              <a:ext cx="139468" cy="416369"/>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B6B2587-D35C-4231-8B1A-B987B1AD3562}"/>
                </a:ext>
              </a:extLst>
            </p:cNvPr>
            <p:cNvCxnSpPr>
              <a:cxnSpLocks/>
              <a:stCxn id="75" idx="1"/>
              <a:endCxn id="75" idx="3"/>
            </p:cNvCxnSpPr>
            <p:nvPr/>
          </p:nvCxnSpPr>
          <p:spPr>
            <a:xfrm>
              <a:off x="8077155" y="5405308"/>
              <a:ext cx="337622" cy="113090"/>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78" name="Freeform: Shape 77">
            <a:extLst>
              <a:ext uri="{FF2B5EF4-FFF2-40B4-BE49-F238E27FC236}">
                <a16:creationId xmlns:a16="http://schemas.microsoft.com/office/drawing/2014/main" id="{CDC385FF-6F5D-4975-B4EB-3686C91774C6}"/>
              </a:ext>
            </a:extLst>
          </p:cNvPr>
          <p:cNvSpPr/>
          <p:nvPr/>
        </p:nvSpPr>
        <p:spPr>
          <a:xfrm>
            <a:off x="10680205" y="4692366"/>
            <a:ext cx="1104900" cy="2159000"/>
          </a:xfrm>
          <a:custGeom>
            <a:avLst/>
            <a:gdLst>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77900 w 1104900"/>
              <a:gd name="connsiteY21" fmla="*/ 58420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514350 w 1104900"/>
              <a:gd name="connsiteY1" fmla="*/ 162560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1650 w 1104900"/>
              <a:gd name="connsiteY29" fmla="*/ 1327150 h 2159000"/>
              <a:gd name="connsiteX30" fmla="*/ 596900 w 1104900"/>
              <a:gd name="connsiteY30" fmla="*/ 1752600 h 2159000"/>
              <a:gd name="connsiteX31" fmla="*/ 590550 w 1104900"/>
              <a:gd name="connsiteY31" fmla="*/ 2146300 h 2159000"/>
              <a:gd name="connsiteX32" fmla="*/ 419100 w 1104900"/>
              <a:gd name="connsiteY32" fmla="*/ 2159000 h 2159000"/>
              <a:gd name="connsiteX0" fmla="*/ 419100 w 1104900"/>
              <a:gd name="connsiteY0" fmla="*/ 2159000 h 2159000"/>
              <a:gd name="connsiteX1" fmla="*/ 490538 w 1104900"/>
              <a:gd name="connsiteY1" fmla="*/ 1644650 h 2159000"/>
              <a:gd name="connsiteX2" fmla="*/ 431800 w 1104900"/>
              <a:gd name="connsiteY2" fmla="*/ 1282700 h 2159000"/>
              <a:gd name="connsiteX3" fmla="*/ 495300 w 1104900"/>
              <a:gd name="connsiteY3" fmla="*/ 977900 h 2159000"/>
              <a:gd name="connsiteX4" fmla="*/ 323850 w 1104900"/>
              <a:gd name="connsiteY4" fmla="*/ 692150 h 2159000"/>
              <a:gd name="connsiteX5" fmla="*/ 0 w 1104900"/>
              <a:gd name="connsiteY5" fmla="*/ 552450 h 2159000"/>
              <a:gd name="connsiteX6" fmla="*/ 330200 w 1104900"/>
              <a:gd name="connsiteY6" fmla="*/ 615950 h 2159000"/>
              <a:gd name="connsiteX7" fmla="*/ 495300 w 1104900"/>
              <a:gd name="connsiteY7" fmla="*/ 831850 h 2159000"/>
              <a:gd name="connsiteX8" fmla="*/ 400050 w 1104900"/>
              <a:gd name="connsiteY8" fmla="*/ 546100 h 2159000"/>
              <a:gd name="connsiteX9" fmla="*/ 292100 w 1104900"/>
              <a:gd name="connsiteY9" fmla="*/ 190500 h 2159000"/>
              <a:gd name="connsiteX10" fmla="*/ 457200 w 1104900"/>
              <a:gd name="connsiteY10" fmla="*/ 508000 h 2159000"/>
              <a:gd name="connsiteX11" fmla="*/ 533400 w 1104900"/>
              <a:gd name="connsiteY11" fmla="*/ 762000 h 2159000"/>
              <a:gd name="connsiteX12" fmla="*/ 533400 w 1104900"/>
              <a:gd name="connsiteY12" fmla="*/ 571500 h 2159000"/>
              <a:gd name="connsiteX13" fmla="*/ 577850 w 1104900"/>
              <a:gd name="connsiteY13" fmla="*/ 368300 h 2159000"/>
              <a:gd name="connsiteX14" fmla="*/ 622300 w 1104900"/>
              <a:gd name="connsiteY14" fmla="*/ 0 h 2159000"/>
              <a:gd name="connsiteX15" fmla="*/ 603250 w 1104900"/>
              <a:gd name="connsiteY15" fmla="*/ 596900 h 2159000"/>
              <a:gd name="connsiteX16" fmla="*/ 571500 w 1104900"/>
              <a:gd name="connsiteY16" fmla="*/ 774700 h 2159000"/>
              <a:gd name="connsiteX17" fmla="*/ 660400 w 1104900"/>
              <a:gd name="connsiteY17" fmla="*/ 654050 h 2159000"/>
              <a:gd name="connsiteX18" fmla="*/ 762000 w 1104900"/>
              <a:gd name="connsiteY18" fmla="*/ 495300 h 2159000"/>
              <a:gd name="connsiteX19" fmla="*/ 1003300 w 1104900"/>
              <a:gd name="connsiteY19" fmla="*/ 520700 h 2159000"/>
              <a:gd name="connsiteX20" fmla="*/ 1104900 w 1104900"/>
              <a:gd name="connsiteY20" fmla="*/ 488950 h 2159000"/>
              <a:gd name="connsiteX21" fmla="*/ 946150 w 1104900"/>
              <a:gd name="connsiteY21" fmla="*/ 565150 h 2159000"/>
              <a:gd name="connsiteX22" fmla="*/ 787400 w 1104900"/>
              <a:gd name="connsiteY22" fmla="*/ 546100 h 2159000"/>
              <a:gd name="connsiteX23" fmla="*/ 641350 w 1104900"/>
              <a:gd name="connsiteY23" fmla="*/ 781050 h 2159000"/>
              <a:gd name="connsiteX24" fmla="*/ 857250 w 1104900"/>
              <a:gd name="connsiteY24" fmla="*/ 800100 h 2159000"/>
              <a:gd name="connsiteX25" fmla="*/ 1028700 w 1104900"/>
              <a:gd name="connsiteY25" fmla="*/ 730250 h 2159000"/>
              <a:gd name="connsiteX26" fmla="*/ 876300 w 1104900"/>
              <a:gd name="connsiteY26" fmla="*/ 831850 h 2159000"/>
              <a:gd name="connsiteX27" fmla="*/ 647700 w 1104900"/>
              <a:gd name="connsiteY27" fmla="*/ 863600 h 2159000"/>
              <a:gd name="connsiteX28" fmla="*/ 577850 w 1104900"/>
              <a:gd name="connsiteY28" fmla="*/ 984250 h 2159000"/>
              <a:gd name="connsiteX29" fmla="*/ 506412 w 1104900"/>
              <a:gd name="connsiteY29" fmla="*/ 1322387 h 2159000"/>
              <a:gd name="connsiteX30" fmla="*/ 596900 w 1104900"/>
              <a:gd name="connsiteY30" fmla="*/ 1752600 h 2159000"/>
              <a:gd name="connsiteX31" fmla="*/ 590550 w 1104900"/>
              <a:gd name="connsiteY31" fmla="*/ 2146300 h 2159000"/>
              <a:gd name="connsiteX32" fmla="*/ 419100 w 1104900"/>
              <a:gd name="connsiteY32" fmla="*/ 2159000 h 21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4900" h="2159000">
                <a:moveTo>
                  <a:pt x="419100" y="2159000"/>
                </a:moveTo>
                <a:lnTo>
                  <a:pt x="490538" y="1644650"/>
                </a:lnTo>
                <a:lnTo>
                  <a:pt x="431800" y="1282700"/>
                </a:lnTo>
                <a:lnTo>
                  <a:pt x="495300" y="977900"/>
                </a:lnTo>
                <a:lnTo>
                  <a:pt x="323850" y="692150"/>
                </a:lnTo>
                <a:lnTo>
                  <a:pt x="0" y="552450"/>
                </a:lnTo>
                <a:lnTo>
                  <a:pt x="330200" y="615950"/>
                </a:lnTo>
                <a:lnTo>
                  <a:pt x="495300" y="831850"/>
                </a:lnTo>
                <a:lnTo>
                  <a:pt x="400050" y="546100"/>
                </a:lnTo>
                <a:lnTo>
                  <a:pt x="292100" y="190500"/>
                </a:lnTo>
                <a:lnTo>
                  <a:pt x="457200" y="508000"/>
                </a:lnTo>
                <a:lnTo>
                  <a:pt x="533400" y="762000"/>
                </a:lnTo>
                <a:lnTo>
                  <a:pt x="533400" y="571500"/>
                </a:lnTo>
                <a:lnTo>
                  <a:pt x="577850" y="368300"/>
                </a:lnTo>
                <a:lnTo>
                  <a:pt x="622300" y="0"/>
                </a:lnTo>
                <a:lnTo>
                  <a:pt x="603250" y="596900"/>
                </a:lnTo>
                <a:lnTo>
                  <a:pt x="571500" y="774700"/>
                </a:lnTo>
                <a:lnTo>
                  <a:pt x="660400" y="654050"/>
                </a:lnTo>
                <a:lnTo>
                  <a:pt x="762000" y="495300"/>
                </a:lnTo>
                <a:lnTo>
                  <a:pt x="1003300" y="520700"/>
                </a:lnTo>
                <a:lnTo>
                  <a:pt x="1104900" y="488950"/>
                </a:lnTo>
                <a:lnTo>
                  <a:pt x="946150" y="565150"/>
                </a:lnTo>
                <a:lnTo>
                  <a:pt x="787400" y="546100"/>
                </a:lnTo>
                <a:lnTo>
                  <a:pt x="641350" y="781050"/>
                </a:lnTo>
                <a:lnTo>
                  <a:pt x="857250" y="800100"/>
                </a:lnTo>
                <a:lnTo>
                  <a:pt x="1028700" y="730250"/>
                </a:lnTo>
                <a:lnTo>
                  <a:pt x="876300" y="831850"/>
                </a:lnTo>
                <a:lnTo>
                  <a:pt x="647700" y="863600"/>
                </a:lnTo>
                <a:lnTo>
                  <a:pt x="577850" y="984250"/>
                </a:lnTo>
                <a:lnTo>
                  <a:pt x="506412" y="1322387"/>
                </a:lnTo>
                <a:lnTo>
                  <a:pt x="596900" y="1752600"/>
                </a:lnTo>
                <a:lnTo>
                  <a:pt x="590550" y="2146300"/>
                </a:lnTo>
                <a:lnTo>
                  <a:pt x="419100" y="215900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79" name="Group 78">
            <a:extLst>
              <a:ext uri="{FF2B5EF4-FFF2-40B4-BE49-F238E27FC236}">
                <a16:creationId xmlns:a16="http://schemas.microsoft.com/office/drawing/2014/main" id="{3AD88CDF-B391-4758-B1D6-E18E3EBAD2C2}"/>
              </a:ext>
            </a:extLst>
          </p:cNvPr>
          <p:cNvGrpSpPr/>
          <p:nvPr/>
        </p:nvGrpSpPr>
        <p:grpSpPr>
          <a:xfrm>
            <a:off x="6941395" y="5451964"/>
            <a:ext cx="306072" cy="1405839"/>
            <a:chOff x="4470189" y="4688431"/>
            <a:chExt cx="439924" cy="2169569"/>
          </a:xfrm>
          <a:solidFill>
            <a:srgbClr val="000000"/>
          </a:solidFill>
        </p:grpSpPr>
        <p:sp>
          <p:nvSpPr>
            <p:cNvPr id="80" name="Teardrop 79">
              <a:extLst>
                <a:ext uri="{FF2B5EF4-FFF2-40B4-BE49-F238E27FC236}">
                  <a16:creationId xmlns:a16="http://schemas.microsoft.com/office/drawing/2014/main" id="{1F1EC3D2-AD4A-429A-90FE-91CC1CD4FBE7}"/>
                </a:ext>
              </a:extLst>
            </p:cNvPr>
            <p:cNvSpPr/>
            <p:nvPr/>
          </p:nvSpPr>
          <p:spPr>
            <a:xfrm rot="8253942">
              <a:off x="4485779" y="4688431"/>
              <a:ext cx="415223" cy="415223"/>
            </a:xfrm>
            <a:prstGeom prst="teardrop">
              <a:avLst/>
            </a:prstGeom>
            <a:gradFill>
              <a:gsLst>
                <a:gs pos="0">
                  <a:srgbClr val="FFFF00"/>
                </a:gs>
                <a:gs pos="78000">
                  <a:schemeClr val="accent4">
                    <a:lumMod val="40000"/>
                    <a:lumOff val="60000"/>
                  </a:schemeClr>
                </a:gs>
                <a:gs pos="100000">
                  <a:schemeClr val="accent4">
                    <a:lumMod val="60000"/>
                    <a:lumOff val="40000"/>
                  </a:schemeClr>
                </a:gs>
              </a:gsLst>
              <a:path path="circle">
                <a:fillToRect l="50000" t="130000" r="50000" b="-30000"/>
              </a:path>
            </a:gra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EE7B2034-E59F-430D-B6A9-1E8F00111491}"/>
                </a:ext>
              </a:extLst>
            </p:cNvPr>
            <p:cNvSpPr/>
            <p:nvPr/>
          </p:nvSpPr>
          <p:spPr>
            <a:xfrm>
              <a:off x="4646275" y="5202174"/>
              <a:ext cx="64706" cy="15094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77AD6697-708A-4BE3-B6E1-8AF1FC80BE95}"/>
                </a:ext>
              </a:extLst>
            </p:cNvPr>
            <p:cNvSpPr/>
            <p:nvPr/>
          </p:nvSpPr>
          <p:spPr>
            <a:xfrm>
              <a:off x="4470189" y="6788150"/>
              <a:ext cx="439924" cy="698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73550D4E-F687-4926-804D-B70BC9DD578D}"/>
                </a:ext>
              </a:extLst>
            </p:cNvPr>
            <p:cNvSpPr/>
            <p:nvPr/>
          </p:nvSpPr>
          <p:spPr>
            <a:xfrm>
              <a:off x="4534895" y="6713741"/>
              <a:ext cx="310511" cy="723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4AEAC354-7F2F-4984-88EC-8C50C7B5CB60}"/>
                </a:ext>
              </a:extLst>
            </p:cNvPr>
            <p:cNvSpPr/>
            <p:nvPr/>
          </p:nvSpPr>
          <p:spPr>
            <a:xfrm>
              <a:off x="4554759" y="5191423"/>
              <a:ext cx="25968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5" name="Rectangle 84">
              <a:extLst>
                <a:ext uri="{FF2B5EF4-FFF2-40B4-BE49-F238E27FC236}">
                  <a16:creationId xmlns:a16="http://schemas.microsoft.com/office/drawing/2014/main" id="{B989320D-FD7F-4393-A4DA-AD971130EB0B}"/>
                </a:ext>
              </a:extLst>
            </p:cNvPr>
            <p:cNvSpPr/>
            <p:nvPr/>
          </p:nvSpPr>
          <p:spPr>
            <a:xfrm>
              <a:off x="4585618" y="5141570"/>
              <a:ext cx="191803"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6" name="Block Arc 85">
              <a:extLst>
                <a:ext uri="{FF2B5EF4-FFF2-40B4-BE49-F238E27FC236}">
                  <a16:creationId xmlns:a16="http://schemas.microsoft.com/office/drawing/2014/main" id="{A98C3EBF-C94B-4135-908D-2498FEE75B74}"/>
                </a:ext>
              </a:extLst>
            </p:cNvPr>
            <p:cNvSpPr/>
            <p:nvPr/>
          </p:nvSpPr>
          <p:spPr>
            <a:xfrm rot="16587272">
              <a:off x="448506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87" name="Block Arc 86">
              <a:extLst>
                <a:ext uri="{FF2B5EF4-FFF2-40B4-BE49-F238E27FC236}">
                  <a16:creationId xmlns:a16="http://schemas.microsoft.com/office/drawing/2014/main" id="{35BF3427-F27C-4522-A506-BFB23C4297BE}"/>
                </a:ext>
              </a:extLst>
            </p:cNvPr>
            <p:cNvSpPr/>
            <p:nvPr/>
          </p:nvSpPr>
          <p:spPr>
            <a:xfrm rot="5012728" flipH="1">
              <a:off x="4737314" y="5195408"/>
              <a:ext cx="153091" cy="153091"/>
            </a:xfrm>
            <a:prstGeom prst="blockArc">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sp>
        <p:nvSpPr>
          <p:cNvPr id="88" name="Freeform: Shape 87">
            <a:extLst>
              <a:ext uri="{FF2B5EF4-FFF2-40B4-BE49-F238E27FC236}">
                <a16:creationId xmlns:a16="http://schemas.microsoft.com/office/drawing/2014/main" id="{D4878AA4-7575-4EAF-93A2-2F2B4DAEE5A0}"/>
              </a:ext>
            </a:extLst>
          </p:cNvPr>
          <p:cNvSpPr/>
          <p:nvPr/>
        </p:nvSpPr>
        <p:spPr>
          <a:xfrm>
            <a:off x="0" y="7020447"/>
            <a:ext cx="19821832" cy="2344994"/>
          </a:xfrm>
          <a:custGeom>
            <a:avLst/>
            <a:gdLst>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69054 h 2769054"/>
              <a:gd name="connsiteX1" fmla="*/ 0 w 11931445"/>
              <a:gd name="connsiteY1" fmla="*/ 2769054 h 2769054"/>
              <a:gd name="connsiteX2" fmla="*/ 44245 w 11931445"/>
              <a:gd name="connsiteY2" fmla="*/ 365067 h 2769054"/>
              <a:gd name="connsiteX3" fmla="*/ 1194619 w 11931445"/>
              <a:gd name="connsiteY3" fmla="*/ 25854 h 2769054"/>
              <a:gd name="connsiteX4" fmla="*/ 2168013 w 11931445"/>
              <a:gd name="connsiteY4" fmla="*/ 497803 h 2769054"/>
              <a:gd name="connsiteX5" fmla="*/ 3008671 w 11931445"/>
              <a:gd name="connsiteY5" fmla="*/ 276577 h 2769054"/>
              <a:gd name="connsiteX6" fmla="*/ 3952567 w 11931445"/>
              <a:gd name="connsiteY6" fmla="*/ 792770 h 2769054"/>
              <a:gd name="connsiteX7" fmla="*/ 5043948 w 11931445"/>
              <a:gd name="connsiteY7" fmla="*/ 527299 h 2769054"/>
              <a:gd name="connsiteX8" fmla="*/ 6017342 w 11931445"/>
              <a:gd name="connsiteY8" fmla="*/ 1028745 h 2769054"/>
              <a:gd name="connsiteX9" fmla="*/ 7064477 w 11931445"/>
              <a:gd name="connsiteY9" fmla="*/ 851764 h 2769054"/>
              <a:gd name="connsiteX10" fmla="*/ 7905135 w 11931445"/>
              <a:gd name="connsiteY10" fmla="*/ 1500693 h 2769054"/>
              <a:gd name="connsiteX11" fmla="*/ 8819535 w 11931445"/>
              <a:gd name="connsiteY11" fmla="*/ 1220474 h 2769054"/>
              <a:gd name="connsiteX12" fmla="*/ 9527458 w 11931445"/>
              <a:gd name="connsiteY12" fmla="*/ 1692422 h 2769054"/>
              <a:gd name="connsiteX13" fmla="*/ 10574593 w 11931445"/>
              <a:gd name="connsiteY13" fmla="*/ 1426951 h 2769054"/>
              <a:gd name="connsiteX14" fmla="*/ 11798709 w 11931445"/>
              <a:gd name="connsiteY14" fmla="*/ 1825157 h 2769054"/>
              <a:gd name="connsiteX15" fmla="*/ 11931445 w 11931445"/>
              <a:gd name="connsiteY15" fmla="*/ 2769054 h 276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931445" h="2769054">
                <a:moveTo>
                  <a:pt x="11931445" y="2769054"/>
                </a:moveTo>
                <a:lnTo>
                  <a:pt x="0" y="2769054"/>
                </a:lnTo>
                <a:lnTo>
                  <a:pt x="44245" y="365067"/>
                </a:lnTo>
                <a:cubicBezTo>
                  <a:pt x="427703" y="251996"/>
                  <a:pt x="560439" y="-97049"/>
                  <a:pt x="1194619" y="25854"/>
                </a:cubicBezTo>
                <a:cubicBezTo>
                  <a:pt x="1710813" y="197919"/>
                  <a:pt x="1651819" y="473223"/>
                  <a:pt x="2168013" y="497803"/>
                </a:cubicBezTo>
                <a:cubicBezTo>
                  <a:pt x="2448232" y="424061"/>
                  <a:pt x="2610464" y="306074"/>
                  <a:pt x="3008671" y="276577"/>
                </a:cubicBezTo>
                <a:cubicBezTo>
                  <a:pt x="3470787" y="374899"/>
                  <a:pt x="3549444" y="635454"/>
                  <a:pt x="3952567" y="792770"/>
                </a:cubicBezTo>
                <a:cubicBezTo>
                  <a:pt x="4242619" y="896009"/>
                  <a:pt x="4562167" y="556796"/>
                  <a:pt x="5043948" y="527299"/>
                </a:cubicBezTo>
                <a:cubicBezTo>
                  <a:pt x="5427406" y="561713"/>
                  <a:pt x="5692877" y="861596"/>
                  <a:pt x="6017342" y="1028745"/>
                </a:cubicBezTo>
                <a:cubicBezTo>
                  <a:pt x="6204154" y="1146732"/>
                  <a:pt x="6641690" y="807519"/>
                  <a:pt x="7064477" y="851764"/>
                </a:cubicBezTo>
                <a:cubicBezTo>
                  <a:pt x="7477432" y="1023829"/>
                  <a:pt x="7713407" y="1476112"/>
                  <a:pt x="7905135" y="1500693"/>
                </a:cubicBezTo>
                <a:cubicBezTo>
                  <a:pt x="8062451" y="1540023"/>
                  <a:pt x="8411496" y="1210642"/>
                  <a:pt x="8819535" y="1220474"/>
                </a:cubicBezTo>
                <a:cubicBezTo>
                  <a:pt x="9143999" y="1304048"/>
                  <a:pt x="9320981" y="1667841"/>
                  <a:pt x="9527458" y="1692422"/>
                </a:cubicBezTo>
                <a:cubicBezTo>
                  <a:pt x="9758516" y="1766165"/>
                  <a:pt x="10240296" y="1412202"/>
                  <a:pt x="10574593" y="1426951"/>
                </a:cubicBezTo>
                <a:cubicBezTo>
                  <a:pt x="10982632" y="1471196"/>
                  <a:pt x="11390670" y="1692422"/>
                  <a:pt x="11798709" y="1825157"/>
                </a:cubicBezTo>
                <a:lnTo>
                  <a:pt x="11931445" y="2769054"/>
                </a:lnTo>
                <a:close/>
              </a:path>
            </a:pathLst>
          </a:custGeom>
          <a:solidFill>
            <a:srgbClr val="44F5FE">
              <a:alpha val="45000"/>
            </a:srgb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Freeform: Shape 88">
            <a:extLst>
              <a:ext uri="{FF2B5EF4-FFF2-40B4-BE49-F238E27FC236}">
                <a16:creationId xmlns:a16="http://schemas.microsoft.com/office/drawing/2014/main" id="{6C3E04B2-13EF-4935-AD8F-982FF2EA56CF}"/>
              </a:ext>
            </a:extLst>
          </p:cNvPr>
          <p:cNvSpPr/>
          <p:nvPr/>
        </p:nvSpPr>
        <p:spPr>
          <a:xfrm flipH="1">
            <a:off x="-7584030" y="6988673"/>
            <a:ext cx="19821832" cy="3323304"/>
          </a:xfrm>
          <a:custGeom>
            <a:avLst/>
            <a:gdLst>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43200 h 2743200"/>
              <a:gd name="connsiteX1" fmla="*/ 0 w 11931445"/>
              <a:gd name="connsiteY1" fmla="*/ 2743200 h 2743200"/>
              <a:gd name="connsiteX2" fmla="*/ 44245 w 11931445"/>
              <a:gd name="connsiteY2" fmla="*/ 339213 h 2743200"/>
              <a:gd name="connsiteX3" fmla="*/ 1194619 w 11931445"/>
              <a:gd name="connsiteY3" fmla="*/ 0 h 2743200"/>
              <a:gd name="connsiteX4" fmla="*/ 2168013 w 11931445"/>
              <a:gd name="connsiteY4" fmla="*/ 471949 h 2743200"/>
              <a:gd name="connsiteX5" fmla="*/ 3008671 w 11931445"/>
              <a:gd name="connsiteY5" fmla="*/ 250723 h 2743200"/>
              <a:gd name="connsiteX6" fmla="*/ 3952567 w 11931445"/>
              <a:gd name="connsiteY6" fmla="*/ 766916 h 2743200"/>
              <a:gd name="connsiteX7" fmla="*/ 5043948 w 11931445"/>
              <a:gd name="connsiteY7" fmla="*/ 501445 h 2743200"/>
              <a:gd name="connsiteX8" fmla="*/ 6017342 w 11931445"/>
              <a:gd name="connsiteY8" fmla="*/ 1002891 h 2743200"/>
              <a:gd name="connsiteX9" fmla="*/ 7064477 w 11931445"/>
              <a:gd name="connsiteY9" fmla="*/ 825910 h 2743200"/>
              <a:gd name="connsiteX10" fmla="*/ 7905135 w 11931445"/>
              <a:gd name="connsiteY10" fmla="*/ 1474839 h 2743200"/>
              <a:gd name="connsiteX11" fmla="*/ 8819535 w 11931445"/>
              <a:gd name="connsiteY11" fmla="*/ 1194620 h 2743200"/>
              <a:gd name="connsiteX12" fmla="*/ 9527458 w 11931445"/>
              <a:gd name="connsiteY12" fmla="*/ 1666568 h 2743200"/>
              <a:gd name="connsiteX13" fmla="*/ 10574593 w 11931445"/>
              <a:gd name="connsiteY13" fmla="*/ 1401097 h 2743200"/>
              <a:gd name="connsiteX14" fmla="*/ 11798709 w 11931445"/>
              <a:gd name="connsiteY14" fmla="*/ 1799303 h 2743200"/>
              <a:gd name="connsiteX15" fmla="*/ 11931445 w 11931445"/>
              <a:gd name="connsiteY15" fmla="*/ 2743200 h 2743200"/>
              <a:gd name="connsiteX0" fmla="*/ 11931445 w 11931445"/>
              <a:gd name="connsiteY0" fmla="*/ 2769054 h 2769054"/>
              <a:gd name="connsiteX1" fmla="*/ 0 w 11931445"/>
              <a:gd name="connsiteY1" fmla="*/ 2769054 h 2769054"/>
              <a:gd name="connsiteX2" fmla="*/ 44245 w 11931445"/>
              <a:gd name="connsiteY2" fmla="*/ 365067 h 2769054"/>
              <a:gd name="connsiteX3" fmla="*/ 1194619 w 11931445"/>
              <a:gd name="connsiteY3" fmla="*/ 25854 h 2769054"/>
              <a:gd name="connsiteX4" fmla="*/ 2168013 w 11931445"/>
              <a:gd name="connsiteY4" fmla="*/ 497803 h 2769054"/>
              <a:gd name="connsiteX5" fmla="*/ 3008671 w 11931445"/>
              <a:gd name="connsiteY5" fmla="*/ 276577 h 2769054"/>
              <a:gd name="connsiteX6" fmla="*/ 3952567 w 11931445"/>
              <a:gd name="connsiteY6" fmla="*/ 792770 h 2769054"/>
              <a:gd name="connsiteX7" fmla="*/ 5043948 w 11931445"/>
              <a:gd name="connsiteY7" fmla="*/ 527299 h 2769054"/>
              <a:gd name="connsiteX8" fmla="*/ 6017342 w 11931445"/>
              <a:gd name="connsiteY8" fmla="*/ 1028745 h 2769054"/>
              <a:gd name="connsiteX9" fmla="*/ 7064477 w 11931445"/>
              <a:gd name="connsiteY9" fmla="*/ 851764 h 2769054"/>
              <a:gd name="connsiteX10" fmla="*/ 7905135 w 11931445"/>
              <a:gd name="connsiteY10" fmla="*/ 1500693 h 2769054"/>
              <a:gd name="connsiteX11" fmla="*/ 8819535 w 11931445"/>
              <a:gd name="connsiteY11" fmla="*/ 1220474 h 2769054"/>
              <a:gd name="connsiteX12" fmla="*/ 9527458 w 11931445"/>
              <a:gd name="connsiteY12" fmla="*/ 1692422 h 2769054"/>
              <a:gd name="connsiteX13" fmla="*/ 10574593 w 11931445"/>
              <a:gd name="connsiteY13" fmla="*/ 1426951 h 2769054"/>
              <a:gd name="connsiteX14" fmla="*/ 11798709 w 11931445"/>
              <a:gd name="connsiteY14" fmla="*/ 1825157 h 2769054"/>
              <a:gd name="connsiteX15" fmla="*/ 11931445 w 11931445"/>
              <a:gd name="connsiteY15" fmla="*/ 2769054 h 276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931445" h="2769054">
                <a:moveTo>
                  <a:pt x="11931445" y="2769054"/>
                </a:moveTo>
                <a:lnTo>
                  <a:pt x="0" y="2769054"/>
                </a:lnTo>
                <a:lnTo>
                  <a:pt x="44245" y="365067"/>
                </a:lnTo>
                <a:cubicBezTo>
                  <a:pt x="427703" y="251996"/>
                  <a:pt x="560439" y="-97049"/>
                  <a:pt x="1194619" y="25854"/>
                </a:cubicBezTo>
                <a:cubicBezTo>
                  <a:pt x="1710813" y="197919"/>
                  <a:pt x="1651819" y="473223"/>
                  <a:pt x="2168013" y="497803"/>
                </a:cubicBezTo>
                <a:cubicBezTo>
                  <a:pt x="2448232" y="424061"/>
                  <a:pt x="2610464" y="306074"/>
                  <a:pt x="3008671" y="276577"/>
                </a:cubicBezTo>
                <a:cubicBezTo>
                  <a:pt x="3470787" y="374899"/>
                  <a:pt x="3549444" y="635454"/>
                  <a:pt x="3952567" y="792770"/>
                </a:cubicBezTo>
                <a:cubicBezTo>
                  <a:pt x="4242619" y="896009"/>
                  <a:pt x="4562167" y="556796"/>
                  <a:pt x="5043948" y="527299"/>
                </a:cubicBezTo>
                <a:cubicBezTo>
                  <a:pt x="5427406" y="561713"/>
                  <a:pt x="5692877" y="861596"/>
                  <a:pt x="6017342" y="1028745"/>
                </a:cubicBezTo>
                <a:cubicBezTo>
                  <a:pt x="6204154" y="1146732"/>
                  <a:pt x="6641690" y="807519"/>
                  <a:pt x="7064477" y="851764"/>
                </a:cubicBezTo>
                <a:cubicBezTo>
                  <a:pt x="7477432" y="1023829"/>
                  <a:pt x="7713407" y="1476112"/>
                  <a:pt x="7905135" y="1500693"/>
                </a:cubicBezTo>
                <a:cubicBezTo>
                  <a:pt x="8062451" y="1540023"/>
                  <a:pt x="8411496" y="1210642"/>
                  <a:pt x="8819535" y="1220474"/>
                </a:cubicBezTo>
                <a:cubicBezTo>
                  <a:pt x="9143999" y="1304048"/>
                  <a:pt x="9320981" y="1667841"/>
                  <a:pt x="9527458" y="1692422"/>
                </a:cubicBezTo>
                <a:cubicBezTo>
                  <a:pt x="9758516" y="1766165"/>
                  <a:pt x="10240296" y="1412202"/>
                  <a:pt x="10574593" y="1426951"/>
                </a:cubicBezTo>
                <a:cubicBezTo>
                  <a:pt x="10982632" y="1471196"/>
                  <a:pt x="11390670" y="1692422"/>
                  <a:pt x="11798709" y="1825157"/>
                </a:cubicBezTo>
                <a:lnTo>
                  <a:pt x="11931445" y="2769054"/>
                </a:lnTo>
                <a:close/>
              </a:path>
            </a:pathLst>
          </a:custGeom>
          <a:solidFill>
            <a:srgbClr val="019299">
              <a:alpha val="24000"/>
            </a:srgbClr>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7">
            <a:extLst>
              <a:ext uri="{FF2B5EF4-FFF2-40B4-BE49-F238E27FC236}">
                <a16:creationId xmlns:a16="http://schemas.microsoft.com/office/drawing/2014/main" id="{EA5303A2-8620-4ED6-BAB2-5A02CBFD8612}"/>
              </a:ext>
            </a:extLst>
          </p:cNvPr>
          <p:cNvSpPr/>
          <p:nvPr/>
        </p:nvSpPr>
        <p:spPr>
          <a:xfrm rot="1588164" flipH="1">
            <a:off x="9222809" y="5725551"/>
            <a:ext cx="1542875"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3">
            <a:extLst>
              <a:ext uri="{FF2B5EF4-FFF2-40B4-BE49-F238E27FC236}">
                <a16:creationId xmlns:a16="http://schemas.microsoft.com/office/drawing/2014/main" id="{2512E0A3-BFAE-4688-A5BA-C71F54DA60D3}"/>
              </a:ext>
            </a:extLst>
          </p:cNvPr>
          <p:cNvSpPr/>
          <p:nvPr/>
        </p:nvSpPr>
        <p:spPr>
          <a:xfrm rot="20558901">
            <a:off x="7309964" y="5342621"/>
            <a:ext cx="2245223" cy="153810"/>
          </a:xfrm>
          <a:custGeom>
            <a:avLst/>
            <a:gdLst>
              <a:gd name="connsiteX0" fmla="*/ 0 w 2095500"/>
              <a:gd name="connsiteY0" fmla="*/ 0 h 147635"/>
              <a:gd name="connsiteX1" fmla="*/ 2095500 w 2095500"/>
              <a:gd name="connsiteY1" fmla="*/ 0 h 147635"/>
              <a:gd name="connsiteX2" fmla="*/ 2095500 w 2095500"/>
              <a:gd name="connsiteY2" fmla="*/ 147635 h 147635"/>
              <a:gd name="connsiteX3" fmla="*/ 0 w 2095500"/>
              <a:gd name="connsiteY3" fmla="*/ 147635 h 147635"/>
              <a:gd name="connsiteX4" fmla="*/ 0 w 2095500"/>
              <a:gd name="connsiteY4" fmla="*/ 0 h 147635"/>
              <a:gd name="connsiteX0" fmla="*/ 34589 w 2095500"/>
              <a:gd name="connsiteY0" fmla="*/ 2395 h 147635"/>
              <a:gd name="connsiteX1" fmla="*/ 2095500 w 2095500"/>
              <a:gd name="connsiteY1" fmla="*/ 0 h 147635"/>
              <a:gd name="connsiteX2" fmla="*/ 2095500 w 2095500"/>
              <a:gd name="connsiteY2" fmla="*/ 147635 h 147635"/>
              <a:gd name="connsiteX3" fmla="*/ 0 w 2095500"/>
              <a:gd name="connsiteY3" fmla="*/ 147635 h 147635"/>
              <a:gd name="connsiteX4" fmla="*/ 34589 w 2095500"/>
              <a:gd name="connsiteY4" fmla="*/ 2395 h 147635"/>
              <a:gd name="connsiteX0" fmla="*/ 49645 w 2095500"/>
              <a:gd name="connsiteY0" fmla="*/ 2782 h 147635"/>
              <a:gd name="connsiteX1" fmla="*/ 2095500 w 2095500"/>
              <a:gd name="connsiteY1" fmla="*/ 0 h 147635"/>
              <a:gd name="connsiteX2" fmla="*/ 2095500 w 2095500"/>
              <a:gd name="connsiteY2" fmla="*/ 147635 h 147635"/>
              <a:gd name="connsiteX3" fmla="*/ 0 w 2095500"/>
              <a:gd name="connsiteY3" fmla="*/ 147635 h 147635"/>
              <a:gd name="connsiteX4" fmla="*/ 49645 w 2095500"/>
              <a:gd name="connsiteY4" fmla="*/ 2782 h 147635"/>
              <a:gd name="connsiteX0" fmla="*/ 49645 w 2147837"/>
              <a:gd name="connsiteY0" fmla="*/ 8957 h 153810"/>
              <a:gd name="connsiteX1" fmla="*/ 2147837 w 2147837"/>
              <a:gd name="connsiteY1" fmla="*/ 0 h 153810"/>
              <a:gd name="connsiteX2" fmla="*/ 2095500 w 2147837"/>
              <a:gd name="connsiteY2" fmla="*/ 153810 h 153810"/>
              <a:gd name="connsiteX3" fmla="*/ 0 w 2147837"/>
              <a:gd name="connsiteY3" fmla="*/ 153810 h 153810"/>
              <a:gd name="connsiteX4" fmla="*/ 49645 w 2147837"/>
              <a:gd name="connsiteY4" fmla="*/ 8957 h 153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837" h="153810">
                <a:moveTo>
                  <a:pt x="49645" y="8957"/>
                </a:moveTo>
                <a:lnTo>
                  <a:pt x="2147837" y="0"/>
                </a:lnTo>
                <a:lnTo>
                  <a:pt x="2095500" y="153810"/>
                </a:lnTo>
                <a:lnTo>
                  <a:pt x="0" y="153810"/>
                </a:lnTo>
                <a:lnTo>
                  <a:pt x="49645" y="8957"/>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6" name="Tán cây 3.3">
            <a:extLst>
              <a:ext uri="{FF2B5EF4-FFF2-40B4-BE49-F238E27FC236}">
                <a16:creationId xmlns:a16="http://schemas.microsoft.com/office/drawing/2014/main" id="{6941AB7E-81E2-4F1F-9FF8-D681FF316A95}"/>
              </a:ext>
            </a:extLst>
          </p:cNvPr>
          <p:cNvSpPr/>
          <p:nvPr/>
        </p:nvSpPr>
        <p:spPr>
          <a:xfrm>
            <a:off x="3762726" y="5439827"/>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a:t>
            </a:r>
            <a:endParaRPr lang="vi-VN"/>
          </a:p>
        </p:txBody>
      </p:sp>
      <p:sp>
        <p:nvSpPr>
          <p:cNvPr id="127" name="Thân cây 3.3">
            <a:extLst>
              <a:ext uri="{FF2B5EF4-FFF2-40B4-BE49-F238E27FC236}">
                <a16:creationId xmlns:a16="http://schemas.microsoft.com/office/drawing/2014/main" id="{5B0E363C-2766-4019-8144-F2E73AD474DF}"/>
              </a:ext>
            </a:extLst>
          </p:cNvPr>
          <p:cNvSpPr/>
          <p:nvPr/>
        </p:nvSpPr>
        <p:spPr>
          <a:xfrm>
            <a:off x="4005955" y="5785231"/>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8" name="Tán cây 3.2">
            <a:extLst>
              <a:ext uri="{FF2B5EF4-FFF2-40B4-BE49-F238E27FC236}">
                <a16:creationId xmlns:a16="http://schemas.microsoft.com/office/drawing/2014/main" id="{7BD90A97-14F9-4F78-A7A6-C994F03FEEF0}"/>
              </a:ext>
            </a:extLst>
          </p:cNvPr>
          <p:cNvSpPr/>
          <p:nvPr/>
        </p:nvSpPr>
        <p:spPr>
          <a:xfrm>
            <a:off x="2585341" y="5334879"/>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9" name="Thân cây 3.2">
            <a:extLst>
              <a:ext uri="{FF2B5EF4-FFF2-40B4-BE49-F238E27FC236}">
                <a16:creationId xmlns:a16="http://schemas.microsoft.com/office/drawing/2014/main" id="{C40A812F-7AC6-4843-B843-0682DA1366F0}"/>
              </a:ext>
            </a:extLst>
          </p:cNvPr>
          <p:cNvSpPr/>
          <p:nvPr/>
        </p:nvSpPr>
        <p:spPr>
          <a:xfrm>
            <a:off x="2828570" y="5680283"/>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0" name="Tán cây 3.1">
            <a:extLst>
              <a:ext uri="{FF2B5EF4-FFF2-40B4-BE49-F238E27FC236}">
                <a16:creationId xmlns:a16="http://schemas.microsoft.com/office/drawing/2014/main" id="{E124D705-2D8A-451E-9FC6-7D898CCDA4C5}"/>
              </a:ext>
            </a:extLst>
          </p:cNvPr>
          <p:cNvSpPr/>
          <p:nvPr/>
        </p:nvSpPr>
        <p:spPr>
          <a:xfrm>
            <a:off x="276410" y="5113587"/>
            <a:ext cx="670373" cy="928699"/>
          </a:xfrm>
          <a:custGeom>
            <a:avLst/>
            <a:gdLst>
              <a:gd name="connsiteX0" fmla="*/ 263939 w 575099"/>
              <a:gd name="connsiteY0" fmla="*/ 700502 h 736306"/>
              <a:gd name="connsiteX1" fmla="*/ 108364 w 575099"/>
              <a:gd name="connsiteY1" fmla="*/ 732252 h 736306"/>
              <a:gd name="connsiteX2" fmla="*/ 98839 w 575099"/>
              <a:gd name="connsiteY2" fmla="*/ 630652 h 736306"/>
              <a:gd name="connsiteX3" fmla="*/ 28989 w 575099"/>
              <a:gd name="connsiteY3" fmla="*/ 538577 h 736306"/>
              <a:gd name="connsiteX4" fmla="*/ 73439 w 575099"/>
              <a:gd name="connsiteY4" fmla="*/ 427452 h 736306"/>
              <a:gd name="connsiteX5" fmla="*/ 414 w 575099"/>
              <a:gd name="connsiteY5" fmla="*/ 332202 h 736306"/>
              <a:gd name="connsiteX6" fmla="*/ 44864 w 575099"/>
              <a:gd name="connsiteY6" fmla="*/ 271877 h 736306"/>
              <a:gd name="connsiteX7" fmla="*/ 70264 w 575099"/>
              <a:gd name="connsiteY7" fmla="*/ 148052 h 736306"/>
              <a:gd name="connsiteX8" fmla="*/ 162339 w 575099"/>
              <a:gd name="connsiteY8" fmla="*/ 151227 h 736306"/>
              <a:gd name="connsiteX9" fmla="*/ 213139 w 575099"/>
              <a:gd name="connsiteY9" fmla="*/ 5177 h 736306"/>
              <a:gd name="connsiteX10" fmla="*/ 286164 w 575099"/>
              <a:gd name="connsiteY10" fmla="*/ 33752 h 736306"/>
              <a:gd name="connsiteX11" fmla="*/ 397289 w 575099"/>
              <a:gd name="connsiteY11" fmla="*/ 43277 h 736306"/>
              <a:gd name="connsiteX12" fmla="*/ 409989 w 575099"/>
              <a:gd name="connsiteY12" fmla="*/ 119477 h 736306"/>
              <a:gd name="connsiteX13" fmla="*/ 495714 w 575099"/>
              <a:gd name="connsiteY13" fmla="*/ 186152 h 736306"/>
              <a:gd name="connsiteX14" fmla="*/ 473489 w 575099"/>
              <a:gd name="connsiteY14" fmla="*/ 271877 h 736306"/>
              <a:gd name="connsiteX15" fmla="*/ 536989 w 575099"/>
              <a:gd name="connsiteY15" fmla="*/ 379827 h 736306"/>
              <a:gd name="connsiteX16" fmla="*/ 476664 w 575099"/>
              <a:gd name="connsiteY16" fmla="*/ 449677 h 736306"/>
              <a:gd name="connsiteX17" fmla="*/ 575089 w 575099"/>
              <a:gd name="connsiteY17" fmla="*/ 554452 h 736306"/>
              <a:gd name="connsiteX18" fmla="*/ 483014 w 575099"/>
              <a:gd name="connsiteY18" fmla="*/ 656052 h 736306"/>
              <a:gd name="connsiteX19" fmla="*/ 489364 w 575099"/>
              <a:gd name="connsiteY19" fmla="*/ 735427 h 736306"/>
              <a:gd name="connsiteX20" fmla="*/ 263939 w 575099"/>
              <a:gd name="connsiteY20" fmla="*/ 700502 h 7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5099" h="736306">
                <a:moveTo>
                  <a:pt x="263939" y="700502"/>
                </a:moveTo>
                <a:cubicBezTo>
                  <a:pt x="200439" y="699973"/>
                  <a:pt x="135881" y="743894"/>
                  <a:pt x="108364" y="732252"/>
                </a:cubicBezTo>
                <a:cubicBezTo>
                  <a:pt x="80847" y="720610"/>
                  <a:pt x="112068" y="662931"/>
                  <a:pt x="98839" y="630652"/>
                </a:cubicBezTo>
                <a:cubicBezTo>
                  <a:pt x="85610" y="598373"/>
                  <a:pt x="33222" y="572444"/>
                  <a:pt x="28989" y="538577"/>
                </a:cubicBezTo>
                <a:cubicBezTo>
                  <a:pt x="24756" y="504710"/>
                  <a:pt x="78201" y="461848"/>
                  <a:pt x="73439" y="427452"/>
                </a:cubicBezTo>
                <a:cubicBezTo>
                  <a:pt x="68677" y="393056"/>
                  <a:pt x="5176" y="358131"/>
                  <a:pt x="414" y="332202"/>
                </a:cubicBezTo>
                <a:cubicBezTo>
                  <a:pt x="-4348" y="306273"/>
                  <a:pt x="33222" y="302569"/>
                  <a:pt x="44864" y="271877"/>
                </a:cubicBezTo>
                <a:cubicBezTo>
                  <a:pt x="56506" y="241185"/>
                  <a:pt x="50685" y="168160"/>
                  <a:pt x="70264" y="148052"/>
                </a:cubicBezTo>
                <a:cubicBezTo>
                  <a:pt x="89843" y="127944"/>
                  <a:pt x="138527" y="175039"/>
                  <a:pt x="162339" y="151227"/>
                </a:cubicBezTo>
                <a:cubicBezTo>
                  <a:pt x="186151" y="127415"/>
                  <a:pt x="192502" y="24756"/>
                  <a:pt x="213139" y="5177"/>
                </a:cubicBezTo>
                <a:cubicBezTo>
                  <a:pt x="233776" y="-14402"/>
                  <a:pt x="255472" y="27402"/>
                  <a:pt x="286164" y="33752"/>
                </a:cubicBezTo>
                <a:cubicBezTo>
                  <a:pt x="316856" y="40102"/>
                  <a:pt x="376652" y="28990"/>
                  <a:pt x="397289" y="43277"/>
                </a:cubicBezTo>
                <a:cubicBezTo>
                  <a:pt x="417926" y="57564"/>
                  <a:pt x="393585" y="95665"/>
                  <a:pt x="409989" y="119477"/>
                </a:cubicBezTo>
                <a:cubicBezTo>
                  <a:pt x="426393" y="143289"/>
                  <a:pt x="485131" y="160752"/>
                  <a:pt x="495714" y="186152"/>
                </a:cubicBezTo>
                <a:cubicBezTo>
                  <a:pt x="506297" y="211552"/>
                  <a:pt x="466610" y="239598"/>
                  <a:pt x="473489" y="271877"/>
                </a:cubicBezTo>
                <a:cubicBezTo>
                  <a:pt x="480368" y="304156"/>
                  <a:pt x="536460" y="350194"/>
                  <a:pt x="536989" y="379827"/>
                </a:cubicBezTo>
                <a:cubicBezTo>
                  <a:pt x="537518" y="409460"/>
                  <a:pt x="470314" y="420573"/>
                  <a:pt x="476664" y="449677"/>
                </a:cubicBezTo>
                <a:cubicBezTo>
                  <a:pt x="483014" y="478781"/>
                  <a:pt x="574031" y="520056"/>
                  <a:pt x="575089" y="554452"/>
                </a:cubicBezTo>
                <a:cubicBezTo>
                  <a:pt x="576147" y="588848"/>
                  <a:pt x="497301" y="625890"/>
                  <a:pt x="483014" y="656052"/>
                </a:cubicBezTo>
                <a:cubicBezTo>
                  <a:pt x="468727" y="686214"/>
                  <a:pt x="521643" y="728019"/>
                  <a:pt x="489364" y="735427"/>
                </a:cubicBezTo>
                <a:cubicBezTo>
                  <a:pt x="457085" y="742835"/>
                  <a:pt x="327439" y="701031"/>
                  <a:pt x="263939" y="700502"/>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1" name="Thân cây 3.1">
            <a:extLst>
              <a:ext uri="{FF2B5EF4-FFF2-40B4-BE49-F238E27FC236}">
                <a16:creationId xmlns:a16="http://schemas.microsoft.com/office/drawing/2014/main" id="{E68A9F76-0520-4E4C-89A3-883B1AF3B7DC}"/>
              </a:ext>
            </a:extLst>
          </p:cNvPr>
          <p:cNvSpPr/>
          <p:nvPr/>
        </p:nvSpPr>
        <p:spPr>
          <a:xfrm>
            <a:off x="519639" y="5458991"/>
            <a:ext cx="156667" cy="914400"/>
          </a:xfrm>
          <a:custGeom>
            <a:avLst/>
            <a:gdLst>
              <a:gd name="connsiteX0" fmla="*/ 38100 w 193675"/>
              <a:gd name="connsiteY0" fmla="*/ 911225 h 914400"/>
              <a:gd name="connsiteX1" fmla="*/ 73025 w 193675"/>
              <a:gd name="connsiteY1" fmla="*/ 561975 h 914400"/>
              <a:gd name="connsiteX2" fmla="*/ 0 w 193675"/>
              <a:gd name="connsiteY2" fmla="*/ 171450 h 914400"/>
              <a:gd name="connsiteX3" fmla="*/ 85725 w 193675"/>
              <a:gd name="connsiteY3" fmla="*/ 403225 h 914400"/>
              <a:gd name="connsiteX4" fmla="*/ 101600 w 193675"/>
              <a:gd name="connsiteY4" fmla="*/ 0 h 914400"/>
              <a:gd name="connsiteX5" fmla="*/ 133350 w 193675"/>
              <a:gd name="connsiteY5" fmla="*/ 377825 h 914400"/>
              <a:gd name="connsiteX6" fmla="*/ 193675 w 193675"/>
              <a:gd name="connsiteY6" fmla="*/ 222250 h 914400"/>
              <a:gd name="connsiteX7" fmla="*/ 120650 w 193675"/>
              <a:gd name="connsiteY7" fmla="*/ 606425 h 914400"/>
              <a:gd name="connsiteX8" fmla="*/ 161925 w 193675"/>
              <a:gd name="connsiteY8" fmla="*/ 914400 h 914400"/>
              <a:gd name="connsiteX9" fmla="*/ 38100 w 193675"/>
              <a:gd name="connsiteY9" fmla="*/ 911225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675" h="914400">
                <a:moveTo>
                  <a:pt x="38100" y="911225"/>
                </a:moveTo>
                <a:lnTo>
                  <a:pt x="73025" y="561975"/>
                </a:lnTo>
                <a:lnTo>
                  <a:pt x="0" y="171450"/>
                </a:lnTo>
                <a:lnTo>
                  <a:pt x="85725" y="403225"/>
                </a:lnTo>
                <a:lnTo>
                  <a:pt x="101600" y="0"/>
                </a:lnTo>
                <a:lnTo>
                  <a:pt x="133350" y="377825"/>
                </a:lnTo>
                <a:lnTo>
                  <a:pt x="193675" y="222250"/>
                </a:lnTo>
                <a:lnTo>
                  <a:pt x="120650" y="606425"/>
                </a:lnTo>
                <a:lnTo>
                  <a:pt x="161925" y="914400"/>
                </a:lnTo>
                <a:lnTo>
                  <a:pt x="38100" y="911225"/>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2" name="Tán cây 2.2">
            <a:extLst>
              <a:ext uri="{FF2B5EF4-FFF2-40B4-BE49-F238E27FC236}">
                <a16:creationId xmlns:a16="http://schemas.microsoft.com/office/drawing/2014/main" id="{E74198D2-1F77-4542-96F5-4E1F644FCD29}"/>
              </a:ext>
            </a:extLst>
          </p:cNvPr>
          <p:cNvSpPr/>
          <p:nvPr/>
        </p:nvSpPr>
        <p:spPr>
          <a:xfrm>
            <a:off x="3947074" y="3997371"/>
            <a:ext cx="1573252" cy="2236325"/>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3" name="Thân cây 2.2">
            <a:extLst>
              <a:ext uri="{FF2B5EF4-FFF2-40B4-BE49-F238E27FC236}">
                <a16:creationId xmlns:a16="http://schemas.microsoft.com/office/drawing/2014/main" id="{E7280108-1D1E-469B-9760-A942F809CF4F}"/>
              </a:ext>
            </a:extLst>
          </p:cNvPr>
          <p:cNvSpPr/>
          <p:nvPr/>
        </p:nvSpPr>
        <p:spPr>
          <a:xfrm>
            <a:off x="4561331" y="5227616"/>
            <a:ext cx="307605" cy="1674794"/>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4" name="Tán cây 2">
            <a:extLst>
              <a:ext uri="{FF2B5EF4-FFF2-40B4-BE49-F238E27FC236}">
                <a16:creationId xmlns:a16="http://schemas.microsoft.com/office/drawing/2014/main" id="{45D6AEA2-A821-4C05-8903-714622248FB3}"/>
              </a:ext>
            </a:extLst>
          </p:cNvPr>
          <p:cNvSpPr/>
          <p:nvPr/>
        </p:nvSpPr>
        <p:spPr>
          <a:xfrm>
            <a:off x="1261663" y="3633233"/>
            <a:ext cx="1766850" cy="2409053"/>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5" name="Thân cây 2">
            <a:extLst>
              <a:ext uri="{FF2B5EF4-FFF2-40B4-BE49-F238E27FC236}">
                <a16:creationId xmlns:a16="http://schemas.microsoft.com/office/drawing/2014/main" id="{21A04C98-706A-4E48-8A45-E770F4543D3E}"/>
              </a:ext>
            </a:extLst>
          </p:cNvPr>
          <p:cNvSpPr/>
          <p:nvPr/>
        </p:nvSpPr>
        <p:spPr>
          <a:xfrm>
            <a:off x="2039510" y="4784504"/>
            <a:ext cx="307605" cy="2081020"/>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6" name="Mặt đất">
            <a:extLst>
              <a:ext uri="{FF2B5EF4-FFF2-40B4-BE49-F238E27FC236}">
                <a16:creationId xmlns:a16="http://schemas.microsoft.com/office/drawing/2014/main" id="{5AB9D1B6-1FF5-40EA-85BF-2AB202280902}"/>
              </a:ext>
            </a:extLst>
          </p:cNvPr>
          <p:cNvSpPr/>
          <p:nvPr/>
        </p:nvSpPr>
        <p:spPr>
          <a:xfrm>
            <a:off x="-1" y="5949862"/>
            <a:ext cx="5987441" cy="928699"/>
          </a:xfrm>
          <a:custGeom>
            <a:avLst/>
            <a:gdLst>
              <a:gd name="connsiteX0" fmla="*/ 5260932 w 5260932"/>
              <a:gd name="connsiteY0" fmla="*/ 876822 h 876822"/>
              <a:gd name="connsiteX1" fmla="*/ 0 w 5260932"/>
              <a:gd name="connsiteY1" fmla="*/ 864296 h 876822"/>
              <a:gd name="connsiteX2" fmla="*/ 0 w 5260932"/>
              <a:gd name="connsiteY2" fmla="*/ 0 h 876822"/>
              <a:gd name="connsiteX3" fmla="*/ 513567 w 5260932"/>
              <a:gd name="connsiteY3" fmla="*/ 338203 h 876822"/>
              <a:gd name="connsiteX4" fmla="*/ 1402915 w 5260932"/>
              <a:gd name="connsiteY4" fmla="*/ 388307 h 876822"/>
              <a:gd name="connsiteX5" fmla="*/ 2167003 w 5260932"/>
              <a:gd name="connsiteY5" fmla="*/ 613775 h 876822"/>
              <a:gd name="connsiteX6" fmla="*/ 2642992 w 5260932"/>
              <a:gd name="connsiteY6" fmla="*/ 563671 h 876822"/>
              <a:gd name="connsiteX7" fmla="*/ 2981195 w 5260932"/>
              <a:gd name="connsiteY7" fmla="*/ 651353 h 876822"/>
              <a:gd name="connsiteX8" fmla="*/ 4008329 w 5260932"/>
              <a:gd name="connsiteY8" fmla="*/ 701457 h 876822"/>
              <a:gd name="connsiteX9" fmla="*/ 5260932 w 5260932"/>
              <a:gd name="connsiteY9" fmla="*/ 876822 h 87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60932" h="876822">
                <a:moveTo>
                  <a:pt x="5260932" y="876822"/>
                </a:moveTo>
                <a:lnTo>
                  <a:pt x="0" y="864296"/>
                </a:lnTo>
                <a:lnTo>
                  <a:pt x="0" y="0"/>
                </a:lnTo>
                <a:lnTo>
                  <a:pt x="513567" y="338203"/>
                </a:lnTo>
                <a:lnTo>
                  <a:pt x="1402915" y="388307"/>
                </a:lnTo>
                <a:lnTo>
                  <a:pt x="2167003" y="613775"/>
                </a:lnTo>
                <a:lnTo>
                  <a:pt x="2642992" y="563671"/>
                </a:lnTo>
                <a:lnTo>
                  <a:pt x="2981195" y="651353"/>
                </a:lnTo>
                <a:lnTo>
                  <a:pt x="4008329" y="701457"/>
                </a:lnTo>
                <a:lnTo>
                  <a:pt x="5260932" y="876822"/>
                </a:lnTo>
                <a:close/>
              </a:path>
            </a:pathLst>
          </a:custGeom>
          <a:solidFill>
            <a:srgbClr val="1D1D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7" name="Tán cây 1.2">
            <a:extLst>
              <a:ext uri="{FF2B5EF4-FFF2-40B4-BE49-F238E27FC236}">
                <a16:creationId xmlns:a16="http://schemas.microsoft.com/office/drawing/2014/main" id="{F96D8263-CE08-4567-8ABE-1434C5E1599D}"/>
              </a:ext>
            </a:extLst>
          </p:cNvPr>
          <p:cNvSpPr/>
          <p:nvPr/>
        </p:nvSpPr>
        <p:spPr>
          <a:xfrm>
            <a:off x="2716968" y="3130336"/>
            <a:ext cx="1930748" cy="2599290"/>
          </a:xfrm>
          <a:custGeom>
            <a:avLst/>
            <a:gdLst>
              <a:gd name="connsiteX0" fmla="*/ 878002 w 1930748"/>
              <a:gd name="connsiteY0" fmla="*/ 2543954 h 2599290"/>
              <a:gd name="connsiteX1" fmla="*/ 852950 w 1930748"/>
              <a:gd name="connsiteY1" fmla="*/ 2343538 h 2599290"/>
              <a:gd name="connsiteX2" fmla="*/ 389487 w 1930748"/>
              <a:gd name="connsiteY2" fmla="*/ 2581532 h 2599290"/>
              <a:gd name="connsiteX3" fmla="*/ 214122 w 1930748"/>
              <a:gd name="connsiteY3" fmla="*/ 2230804 h 2599290"/>
              <a:gd name="connsiteX4" fmla="*/ 1180 w 1930748"/>
              <a:gd name="connsiteY4" fmla="*/ 1829971 h 2599290"/>
              <a:gd name="connsiteX5" fmla="*/ 314331 w 1930748"/>
              <a:gd name="connsiteY5" fmla="*/ 1642080 h 2599290"/>
              <a:gd name="connsiteX6" fmla="*/ 1180 w 1930748"/>
              <a:gd name="connsiteY6" fmla="*/ 1291352 h 2599290"/>
              <a:gd name="connsiteX7" fmla="*/ 264227 w 1930748"/>
              <a:gd name="connsiteY7" fmla="*/ 840415 h 2599290"/>
              <a:gd name="connsiteX8" fmla="*/ 289279 w 1930748"/>
              <a:gd name="connsiteY8" fmla="*/ 389478 h 2599290"/>
              <a:gd name="connsiteX9" fmla="*/ 640007 w 1930748"/>
              <a:gd name="connsiteY9" fmla="*/ 364426 h 2599290"/>
              <a:gd name="connsiteX10" fmla="*/ 965684 w 1930748"/>
              <a:gd name="connsiteY10" fmla="*/ 1171 h 2599290"/>
              <a:gd name="connsiteX11" fmla="*/ 1328939 w 1930748"/>
              <a:gd name="connsiteY11" fmla="*/ 502212 h 2599290"/>
              <a:gd name="connsiteX12" fmla="*/ 1767350 w 1930748"/>
              <a:gd name="connsiteY12" fmla="*/ 677576 h 2599290"/>
              <a:gd name="connsiteX13" fmla="*/ 1642090 w 1930748"/>
              <a:gd name="connsiteY13" fmla="*/ 1153565 h 2599290"/>
              <a:gd name="connsiteX14" fmla="*/ 1930188 w 1930748"/>
              <a:gd name="connsiteY14" fmla="*/ 1642080 h 2599290"/>
              <a:gd name="connsiteX15" fmla="*/ 1554407 w 1930748"/>
              <a:gd name="connsiteY15" fmla="*/ 1955231 h 2599290"/>
              <a:gd name="connsiteX16" fmla="*/ 1767350 w 1930748"/>
              <a:gd name="connsiteY16" fmla="*/ 2418694 h 2599290"/>
              <a:gd name="connsiteX17" fmla="*/ 1203679 w 1930748"/>
              <a:gd name="connsiteY17" fmla="*/ 2594059 h 2599290"/>
              <a:gd name="connsiteX18" fmla="*/ 878002 w 1930748"/>
              <a:gd name="connsiteY18" fmla="*/ 2543954 h 25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0748" h="2599290">
                <a:moveTo>
                  <a:pt x="878002" y="2543954"/>
                </a:moveTo>
                <a:cubicBezTo>
                  <a:pt x="819547" y="2502201"/>
                  <a:pt x="934369" y="2337275"/>
                  <a:pt x="852950" y="2343538"/>
                </a:cubicBezTo>
                <a:cubicBezTo>
                  <a:pt x="771531" y="2349801"/>
                  <a:pt x="495958" y="2600321"/>
                  <a:pt x="389487" y="2581532"/>
                </a:cubicBezTo>
                <a:cubicBezTo>
                  <a:pt x="283016" y="2562743"/>
                  <a:pt x="278840" y="2356064"/>
                  <a:pt x="214122" y="2230804"/>
                </a:cubicBezTo>
                <a:cubicBezTo>
                  <a:pt x="149404" y="2105544"/>
                  <a:pt x="-15522" y="1928092"/>
                  <a:pt x="1180" y="1829971"/>
                </a:cubicBezTo>
                <a:cubicBezTo>
                  <a:pt x="17881" y="1731850"/>
                  <a:pt x="314331" y="1731850"/>
                  <a:pt x="314331" y="1642080"/>
                </a:cubicBezTo>
                <a:cubicBezTo>
                  <a:pt x="314331" y="1552310"/>
                  <a:pt x="9531" y="1424963"/>
                  <a:pt x="1180" y="1291352"/>
                </a:cubicBezTo>
                <a:cubicBezTo>
                  <a:pt x="-7171" y="1157741"/>
                  <a:pt x="216210" y="990727"/>
                  <a:pt x="264227" y="840415"/>
                </a:cubicBezTo>
                <a:cubicBezTo>
                  <a:pt x="312244" y="690103"/>
                  <a:pt x="226649" y="468809"/>
                  <a:pt x="289279" y="389478"/>
                </a:cubicBezTo>
                <a:cubicBezTo>
                  <a:pt x="351909" y="310147"/>
                  <a:pt x="527273" y="429144"/>
                  <a:pt x="640007" y="364426"/>
                </a:cubicBezTo>
                <a:cubicBezTo>
                  <a:pt x="752741" y="299708"/>
                  <a:pt x="850862" y="-21793"/>
                  <a:pt x="965684" y="1171"/>
                </a:cubicBezTo>
                <a:cubicBezTo>
                  <a:pt x="1080506" y="24135"/>
                  <a:pt x="1195328" y="389478"/>
                  <a:pt x="1328939" y="502212"/>
                </a:cubicBezTo>
                <a:cubicBezTo>
                  <a:pt x="1462550" y="614946"/>
                  <a:pt x="1715158" y="569017"/>
                  <a:pt x="1767350" y="677576"/>
                </a:cubicBezTo>
                <a:cubicBezTo>
                  <a:pt x="1819542" y="786135"/>
                  <a:pt x="1614950" y="992814"/>
                  <a:pt x="1642090" y="1153565"/>
                </a:cubicBezTo>
                <a:cubicBezTo>
                  <a:pt x="1669230" y="1314316"/>
                  <a:pt x="1944802" y="1508469"/>
                  <a:pt x="1930188" y="1642080"/>
                </a:cubicBezTo>
                <a:cubicBezTo>
                  <a:pt x="1915574" y="1775691"/>
                  <a:pt x="1581547" y="1825795"/>
                  <a:pt x="1554407" y="1955231"/>
                </a:cubicBezTo>
                <a:cubicBezTo>
                  <a:pt x="1527267" y="2084667"/>
                  <a:pt x="1825805" y="2312223"/>
                  <a:pt x="1767350" y="2418694"/>
                </a:cubicBezTo>
                <a:cubicBezTo>
                  <a:pt x="1708895" y="2525165"/>
                  <a:pt x="1345641" y="2577358"/>
                  <a:pt x="1203679" y="2594059"/>
                </a:cubicBezTo>
                <a:cubicBezTo>
                  <a:pt x="1061717" y="2610760"/>
                  <a:pt x="936457" y="2585707"/>
                  <a:pt x="878002" y="254395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8" name="Tán cây 1">
            <a:extLst>
              <a:ext uri="{FF2B5EF4-FFF2-40B4-BE49-F238E27FC236}">
                <a16:creationId xmlns:a16="http://schemas.microsoft.com/office/drawing/2014/main" id="{AB9E4CE4-8651-4E69-A9F0-F557394FC67D}"/>
              </a:ext>
            </a:extLst>
          </p:cNvPr>
          <p:cNvSpPr/>
          <p:nvPr/>
        </p:nvSpPr>
        <p:spPr>
          <a:xfrm>
            <a:off x="404819" y="2816644"/>
            <a:ext cx="1756373" cy="2886029"/>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9" name="Thân cây 1">
            <a:extLst>
              <a:ext uri="{FF2B5EF4-FFF2-40B4-BE49-F238E27FC236}">
                <a16:creationId xmlns:a16="http://schemas.microsoft.com/office/drawing/2014/main" id="{81D63D1E-8CBD-42B9-AD6B-249E7129B471}"/>
              </a:ext>
            </a:extLst>
          </p:cNvPr>
          <p:cNvSpPr/>
          <p:nvPr/>
        </p:nvSpPr>
        <p:spPr>
          <a:xfrm>
            <a:off x="976200" y="4089748"/>
            <a:ext cx="407511" cy="2768252"/>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1" name="Thân cây 1.2">
            <a:extLst>
              <a:ext uri="{FF2B5EF4-FFF2-40B4-BE49-F238E27FC236}">
                <a16:creationId xmlns:a16="http://schemas.microsoft.com/office/drawing/2014/main" id="{841A3ADC-1A30-44E8-9C18-B3ED74C4581F}"/>
              </a:ext>
            </a:extLst>
          </p:cNvPr>
          <p:cNvSpPr/>
          <p:nvPr/>
        </p:nvSpPr>
        <p:spPr>
          <a:xfrm>
            <a:off x="3425151" y="4164904"/>
            <a:ext cx="307605" cy="2693096"/>
          </a:xfrm>
          <a:custGeom>
            <a:avLst/>
            <a:gdLst>
              <a:gd name="connsiteX0" fmla="*/ 37578 w 450937"/>
              <a:gd name="connsiteY0" fmla="*/ 2642992 h 2693096"/>
              <a:gd name="connsiteX1" fmla="*/ 112734 w 450937"/>
              <a:gd name="connsiteY1" fmla="*/ 1465545 h 2693096"/>
              <a:gd name="connsiteX2" fmla="*/ 0 w 450937"/>
              <a:gd name="connsiteY2" fmla="*/ 413359 h 2693096"/>
              <a:gd name="connsiteX3" fmla="*/ 162838 w 450937"/>
              <a:gd name="connsiteY3" fmla="*/ 1027134 h 2693096"/>
              <a:gd name="connsiteX4" fmla="*/ 200416 w 450937"/>
              <a:gd name="connsiteY4" fmla="*/ 0 h 2693096"/>
              <a:gd name="connsiteX5" fmla="*/ 275573 w 450937"/>
              <a:gd name="connsiteY5" fmla="*/ 1089764 h 2693096"/>
              <a:gd name="connsiteX6" fmla="*/ 450937 w 450937"/>
              <a:gd name="connsiteY6" fmla="*/ 563671 h 2693096"/>
              <a:gd name="connsiteX7" fmla="*/ 325677 w 450937"/>
              <a:gd name="connsiteY7" fmla="*/ 1528175 h 2693096"/>
              <a:gd name="connsiteX8" fmla="*/ 388307 w 450937"/>
              <a:gd name="connsiteY8" fmla="*/ 2693096 h 2693096"/>
              <a:gd name="connsiteX9" fmla="*/ 37578 w 450937"/>
              <a:gd name="connsiteY9" fmla="*/ 2642992 h 269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37" h="2693096">
                <a:moveTo>
                  <a:pt x="37578" y="2642992"/>
                </a:moveTo>
                <a:lnTo>
                  <a:pt x="112734" y="1465545"/>
                </a:lnTo>
                <a:lnTo>
                  <a:pt x="0" y="413359"/>
                </a:lnTo>
                <a:lnTo>
                  <a:pt x="162838" y="1027134"/>
                </a:lnTo>
                <a:lnTo>
                  <a:pt x="200416" y="0"/>
                </a:lnTo>
                <a:lnTo>
                  <a:pt x="275573" y="1089764"/>
                </a:lnTo>
                <a:lnTo>
                  <a:pt x="450937" y="563671"/>
                </a:lnTo>
                <a:lnTo>
                  <a:pt x="325677" y="1528175"/>
                </a:lnTo>
                <a:lnTo>
                  <a:pt x="388307" y="2693096"/>
                </a:lnTo>
                <a:lnTo>
                  <a:pt x="37578" y="264299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42" name="Picture 6" descr="Free Image on Pixabay - Airplane, Jet, Silhouette, Flight | Airplane  silhouette, Silhouette clip art, Plane silhouette">
            <a:extLst>
              <a:ext uri="{FF2B5EF4-FFF2-40B4-BE49-F238E27FC236}">
                <a16:creationId xmlns:a16="http://schemas.microsoft.com/office/drawing/2014/main" id="{CB38B62B-1790-45C6-B97E-374D88E931A7}"/>
              </a:ext>
            </a:extLst>
          </p:cNvPr>
          <p:cNvPicPr>
            <a:picLocks noChangeAspect="1" noChangeArrowheads="1"/>
          </p:cNvPicPr>
          <p:nvPr/>
        </p:nvPicPr>
        <p:blipFill>
          <a:blip r:embed="rId6" cstate="email">
            <a:duotone>
              <a:schemeClr val="accent3">
                <a:shade val="45000"/>
                <a:satMod val="135000"/>
              </a:schemeClr>
              <a:prstClr val="white"/>
            </a:duotone>
            <a:extLst>
              <a:ext uri="{28A0092B-C50C-407E-A947-70E740481C1C}">
                <a14:useLocalDpi xmlns:a14="http://schemas.microsoft.com/office/drawing/2010/main"/>
              </a:ext>
            </a:extLst>
          </a:blip>
          <a:srcRect/>
          <a:stretch>
            <a:fillRect/>
          </a:stretch>
        </p:blipFill>
        <p:spPr bwMode="auto">
          <a:xfrm flipH="1">
            <a:off x="12312217" y="1263490"/>
            <a:ext cx="990297" cy="560105"/>
          </a:xfrm>
          <a:prstGeom prst="rect">
            <a:avLst/>
          </a:prstGeom>
          <a:noFill/>
          <a:extLst>
            <a:ext uri="{909E8E84-426E-40DD-AFC4-6F175D3DCCD1}">
              <a14:hiddenFill xmlns:a14="http://schemas.microsoft.com/office/drawing/2010/main">
                <a:solidFill>
                  <a:srgbClr val="FFFFFF"/>
                </a:solidFill>
              </a14:hiddenFill>
            </a:ext>
          </a:extLst>
        </p:spPr>
      </p:pic>
      <p:pic>
        <p:nvPicPr>
          <p:cNvPr id="143" name="Picture 142">
            <a:extLst>
              <a:ext uri="{FF2B5EF4-FFF2-40B4-BE49-F238E27FC236}">
                <a16:creationId xmlns:a16="http://schemas.microsoft.com/office/drawing/2014/main" id="{94FF27C9-D9C0-441B-A413-9EACF154BE6B}"/>
              </a:ext>
            </a:extLst>
          </p:cNvPr>
          <p:cNvPicPr>
            <a:picLocks noChangeAspect="1"/>
          </p:cNvPicPr>
          <p:nvPr/>
        </p:nvPicPr>
        <p:blipFill rotWithShape="1">
          <a:blip r:embed="rId7" cstate="email">
            <a:alphaModFix amt="50000"/>
            <a:duotone>
              <a:schemeClr val="accent3">
                <a:shade val="45000"/>
                <a:satMod val="135000"/>
              </a:schemeClr>
              <a:prstClr val="white"/>
            </a:duotone>
            <a:extLst>
              <a:ext uri="{BEBA8EAE-BF5A-486C-A8C5-ECC9F3942E4B}">
                <a14:imgProps xmlns:a14="http://schemas.microsoft.com/office/drawing/2010/main">
                  <a14:imgLayer r:embed="rId8">
                    <a14:imgEffect>
                      <a14:backgroundRemoval t="10280" b="87850" l="4665" r="94118">
                        <a14:foregroundMark x1="12982" y1="84112" x2="8114" y2="81308"/>
                        <a14:foregroundMark x1="90872" y1="68224" x2="94320" y2="76636"/>
                        <a14:foregroundMark x1="8114" y1="84112" x2="4868" y2="86916"/>
                      </a14:backgroundRemoval>
                    </a14:imgEffect>
                    <a14:imgEffect>
                      <a14:artisticBlur/>
                    </a14:imgEffect>
                  </a14:imgLayer>
                </a14:imgProps>
              </a:ext>
              <a:ext uri="{28A0092B-C50C-407E-A947-70E740481C1C}">
                <a14:useLocalDpi xmlns:a14="http://schemas.microsoft.com/office/drawing/2010/main"/>
              </a:ext>
            </a:extLst>
          </a:blip>
          <a:srcRect/>
          <a:stretch/>
        </p:blipFill>
        <p:spPr>
          <a:xfrm>
            <a:off x="7279093" y="718207"/>
            <a:ext cx="2145182" cy="595590"/>
          </a:xfrm>
          <a:prstGeom prst="rect">
            <a:avLst/>
          </a:prstGeom>
        </p:spPr>
      </p:pic>
      <p:sp>
        <p:nvSpPr>
          <p:cNvPr id="8" name="Moon 7">
            <a:extLst>
              <a:ext uri="{FF2B5EF4-FFF2-40B4-BE49-F238E27FC236}">
                <a16:creationId xmlns:a16="http://schemas.microsoft.com/office/drawing/2014/main" id="{4134E471-4591-481C-91B5-75CF8518C046}"/>
              </a:ext>
            </a:extLst>
          </p:cNvPr>
          <p:cNvSpPr/>
          <p:nvPr/>
        </p:nvSpPr>
        <p:spPr>
          <a:xfrm rot="19239113">
            <a:off x="725448" y="517567"/>
            <a:ext cx="550444" cy="1100887"/>
          </a:xfrm>
          <a:prstGeom prst="moon">
            <a:avLst>
              <a:gd name="adj" fmla="val 37216"/>
            </a:avLst>
          </a:prstGeom>
          <a:solidFill>
            <a:schemeClr val="bg1">
              <a:lumMod val="8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44" name="Picture 143">
            <a:extLst>
              <a:ext uri="{FF2B5EF4-FFF2-40B4-BE49-F238E27FC236}">
                <a16:creationId xmlns:a16="http://schemas.microsoft.com/office/drawing/2014/main" id="{2A40B6C6-5C3B-408B-B375-C022AC359DBB}"/>
              </a:ext>
            </a:extLst>
          </p:cNvPr>
          <p:cNvPicPr>
            <a:picLocks noChangeAspect="1"/>
          </p:cNvPicPr>
          <p:nvPr/>
        </p:nvPicPr>
        <p:blipFill rotWithShape="1">
          <a:blip r:embed="rId9" cstate="email">
            <a:alphaModFix amt="50000"/>
            <a:duotone>
              <a:schemeClr val="bg2">
                <a:shade val="45000"/>
                <a:satMod val="135000"/>
              </a:schemeClr>
              <a:prstClr val="white"/>
            </a:duotone>
            <a:extLst>
              <a:ext uri="{BEBA8EAE-BF5A-486C-A8C5-ECC9F3942E4B}">
                <a14:imgProps xmlns:a14="http://schemas.microsoft.com/office/drawing/2010/main">
                  <a14:imgLayer r:embed="rId10">
                    <a14:imgEffect>
                      <a14:backgroundRemoval t="10280" b="87850" l="4665" r="94118">
                        <a14:foregroundMark x1="12982" y1="84112" x2="8114" y2="81308"/>
                        <a14:foregroundMark x1="90872" y1="68224" x2="94320" y2="76636"/>
                        <a14:foregroundMark x1="8114" y1="84112" x2="4868" y2="86916"/>
                      </a14:backgroundRemoval>
                    </a14:imgEffect>
                    <a14:imgEffect>
                      <a14:artisticBlur/>
                    </a14:imgEffect>
                  </a14:imgLayer>
                </a14:imgProps>
              </a:ext>
              <a:ext uri="{28A0092B-C50C-407E-A947-70E740481C1C}">
                <a14:useLocalDpi xmlns:a14="http://schemas.microsoft.com/office/drawing/2010/main"/>
              </a:ext>
            </a:extLst>
          </a:blip>
          <a:srcRect/>
          <a:stretch/>
        </p:blipFill>
        <p:spPr>
          <a:xfrm>
            <a:off x="524008" y="1219961"/>
            <a:ext cx="1719405" cy="456231"/>
          </a:xfrm>
          <a:prstGeom prst="rect">
            <a:avLst/>
          </a:prstGeom>
        </p:spPr>
      </p:pic>
      <p:sp>
        <p:nvSpPr>
          <p:cNvPr id="2" name="TextBox 1">
            <a:extLst>
              <a:ext uri="{FF2B5EF4-FFF2-40B4-BE49-F238E27FC236}">
                <a16:creationId xmlns:a16="http://schemas.microsoft.com/office/drawing/2014/main" id="{5B84C585-35CF-4769-A66F-CEAAFF7C55C1}"/>
              </a:ext>
            </a:extLst>
          </p:cNvPr>
          <p:cNvSpPr txBox="1"/>
          <p:nvPr/>
        </p:nvSpPr>
        <p:spPr>
          <a:xfrm>
            <a:off x="2462554" y="2088351"/>
            <a:ext cx="7779658" cy="1754326"/>
          </a:xfrm>
          <a:prstGeom prst="rect">
            <a:avLst/>
          </a:prstGeom>
          <a:noFill/>
          <a:ln>
            <a:noFill/>
          </a:ln>
          <a:effectLst>
            <a:outerShdw dist="50800" dir="19860000" algn="ctr" rotWithShape="0">
              <a:srgbClr val="019299"/>
            </a:outerShdw>
            <a:reflection stA="0" endPos="65000" dist="50800" dir="5400000" sy="-100000" algn="bl" rotWithShape="0"/>
          </a:effectLst>
        </p:spPr>
        <p:txBody>
          <a:bodyPr wrap="square" rtlCol="0">
            <a:spAutoFit/>
          </a:bodyPr>
          <a:lstStyle/>
          <a:p>
            <a:pPr algn="ctr"/>
            <a:r>
              <a:rPr lang="en-US" sz="5400" b="1">
                <a:solidFill>
                  <a:schemeClr val="bg1"/>
                </a:solidFill>
                <a:latin typeface="Tahoma" panose="020B0604030504040204" pitchFamily="34" charset="0"/>
                <a:ea typeface="Tahoma" panose="020B0604030504040204" pitchFamily="34" charset="0"/>
                <a:cs typeface="Tahoma" panose="020B0604030504040204" pitchFamily="34" charset="0"/>
              </a:rPr>
              <a:t>CẢM ƠN CÔ VÀ CÁC BẠN ĐÃ LẮNG NGHE</a:t>
            </a:r>
            <a:endParaRPr lang="vi-VN" sz="54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Man Standing and Waving with His Hand Stock Vector - Illustration of hallo,  design: 131390643">
            <a:extLst>
              <a:ext uri="{FF2B5EF4-FFF2-40B4-BE49-F238E27FC236}">
                <a16:creationId xmlns:a16="http://schemas.microsoft.com/office/drawing/2014/main" id="{023A6A20-4A4D-4938-921F-85DCB2729FC2}"/>
              </a:ext>
            </a:extLst>
          </p:cNvPr>
          <p:cNvPicPr>
            <a:picLocks noChangeAspect="1" noChangeArrowheads="1"/>
          </p:cNvPicPr>
          <p:nvPr/>
        </p:nvPicPr>
        <p:blipFill>
          <a:blip r:embed="rId11" cstate="email">
            <a:biLevel thresh="75000"/>
            <a:extLst>
              <a:ext uri="{BEBA8EAE-BF5A-486C-A8C5-ECC9F3942E4B}">
                <a14:imgProps xmlns:a14="http://schemas.microsoft.com/office/drawing/2010/main">
                  <a14:imgLayer r:embed="rId12">
                    <a14:imgEffect>
                      <a14:backgroundRemoval t="8750" b="94125" l="10000" r="90000">
                        <a14:foregroundMark x1="64500" y1="8750" x2="64875" y2="10625"/>
                        <a14:foregroundMark x1="45750" y1="90625" x2="44875" y2="92500"/>
                        <a14:foregroundMark x1="56500" y1="92125" x2="56500" y2="93375"/>
                        <a14:foregroundMark x1="45250" y1="93750" x2="43875" y2="94125"/>
                      </a14:backgroundRemoval>
                    </a14:imgEffect>
                  </a14:imgLayer>
                </a14:imgProps>
              </a:ext>
              <a:ext uri="{28A0092B-C50C-407E-A947-70E740481C1C}">
                <a14:useLocalDpi xmlns:a14="http://schemas.microsoft.com/office/drawing/2010/main"/>
              </a:ext>
            </a:extLst>
          </a:blip>
          <a:srcRect/>
          <a:stretch>
            <a:fillRect/>
          </a:stretch>
        </p:blipFill>
        <p:spPr bwMode="auto">
          <a:xfrm>
            <a:off x="5224037" y="5299376"/>
            <a:ext cx="1783777" cy="1783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854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fill="hold" nodeType="withEffect">
                                  <p:stCondLst>
                                    <p:cond delay="0"/>
                                  </p:stCondLst>
                                  <p:childTnLst>
                                    <p:animMotion origin="layout" path="M -8.33333E-7 2.77556E-17 L -0.41823 -0.27454 " pathEditMode="relative" rAng="0" ptsTypes="AA">
                                      <p:cBhvr>
                                        <p:cTn id="6" dur="3000" fill="hold"/>
                                        <p:tgtEl>
                                          <p:spTgt spid="142"/>
                                        </p:tgtEl>
                                        <p:attrNameLst>
                                          <p:attrName>ppt_x</p:attrName>
                                          <p:attrName>ppt_y</p:attrName>
                                        </p:attrNameLst>
                                      </p:cBhvr>
                                      <p:rCtr x="-20911" y="-13727"/>
                                    </p:animMotion>
                                  </p:childTnLst>
                                </p:cTn>
                              </p:par>
                              <p:par>
                                <p:cTn id="7" presetID="42" presetClass="path" presetSubtype="0" fill="hold" nodeType="withEffect">
                                  <p:stCondLst>
                                    <p:cond delay="0"/>
                                  </p:stCondLst>
                                  <p:childTnLst>
                                    <p:animMotion origin="layout" path="M -1.45833E-6 -1.11111E-6 L 0.21511 0.0007 " pathEditMode="relative" rAng="0" ptsTypes="AA">
                                      <p:cBhvr>
                                        <p:cTn id="8" dur="10000" fill="hold"/>
                                        <p:tgtEl>
                                          <p:spTgt spid="144"/>
                                        </p:tgtEl>
                                        <p:attrNameLst>
                                          <p:attrName>ppt_x</p:attrName>
                                          <p:attrName>ppt_y</p:attrName>
                                        </p:attrNameLst>
                                      </p:cBhvr>
                                      <p:rCtr x="10755" y="23"/>
                                    </p:animMotion>
                                  </p:childTnLst>
                                </p:cTn>
                              </p:par>
                              <p:par>
                                <p:cTn id="9" presetID="42" presetClass="path" presetSubtype="0" decel="10000" fill="hold" nodeType="withEffect">
                                  <p:stCondLst>
                                    <p:cond delay="0"/>
                                  </p:stCondLst>
                                  <p:childTnLst>
                                    <p:animMotion origin="layout" path="M 0.00533 0.00741 L -0.23386 0.00856 " pathEditMode="relative" rAng="0" ptsTypes="AA">
                                      <p:cBhvr>
                                        <p:cTn id="10" dur="12000" fill="hold"/>
                                        <p:tgtEl>
                                          <p:spTgt spid="143"/>
                                        </p:tgtEl>
                                        <p:attrNameLst>
                                          <p:attrName>ppt_x</p:attrName>
                                          <p:attrName>ppt_y</p:attrName>
                                        </p:attrNameLst>
                                      </p:cBhvr>
                                      <p:rCtr x="-11966" y="46"/>
                                    </p:animMotion>
                                  </p:childTnLst>
                                </p:cTn>
                              </p:par>
                              <p:par>
                                <p:cTn id="11" presetID="42" presetClass="path" presetSubtype="0" decel="10000" fill="hold" nodeType="withEffect">
                                  <p:stCondLst>
                                    <p:cond delay="0"/>
                                  </p:stCondLst>
                                  <p:childTnLst>
                                    <p:animMotion origin="layout" path="M -6.25E-7 -4.44444E-6 L -0.25482 0.00162 " pathEditMode="relative" rAng="0" ptsTypes="AA">
                                      <p:cBhvr>
                                        <p:cTn id="12" dur="15000" fill="hold"/>
                                        <p:tgtEl>
                                          <p:spTgt spid="7"/>
                                        </p:tgtEl>
                                        <p:attrNameLst>
                                          <p:attrName>ppt_x</p:attrName>
                                          <p:attrName>ppt_y</p:attrName>
                                        </p:attrNameLst>
                                      </p:cBhvr>
                                      <p:rCtr x="-12747" y="69"/>
                                    </p:animMotion>
                                  </p:childTnLst>
                                </p:cTn>
                              </p:par>
                              <p:par>
                                <p:cTn id="13" presetID="42" presetClass="path" presetSubtype="0" fill="hold" nodeType="withEffect">
                                  <p:stCondLst>
                                    <p:cond delay="0"/>
                                  </p:stCondLst>
                                  <p:childTnLst>
                                    <p:animMotion origin="layout" path="M 4.79167E-6 -2.96296E-6 L 0.40898 0.0044 " pathEditMode="relative" rAng="0" ptsTypes="AA">
                                      <p:cBhvr>
                                        <p:cTn id="14" dur="3000" fill="hold"/>
                                        <p:tgtEl>
                                          <p:spTgt spid="140"/>
                                        </p:tgtEl>
                                        <p:attrNameLst>
                                          <p:attrName>ppt_x</p:attrName>
                                          <p:attrName>ppt_y</p:attrName>
                                        </p:attrNameLst>
                                      </p:cBhvr>
                                      <p:rCtr x="20443" y="208"/>
                                    </p:animMotion>
                                  </p:childTnLst>
                                </p:cTn>
                              </p:par>
                              <p:par>
                                <p:cTn id="15" presetID="10" presetClass="entr" presetSubtype="0" fill="hold" grpId="0" nodeType="withEffect">
                                  <p:stCondLst>
                                    <p:cond delay="3000"/>
                                  </p:stCondLst>
                                  <p:childTnLst>
                                    <p:set>
                                      <p:cBhvr>
                                        <p:cTn id="16" dur="1" fill="hold">
                                          <p:stCondLst>
                                            <p:cond delay="0"/>
                                          </p:stCondLst>
                                        </p:cTn>
                                        <p:tgtEl>
                                          <p:spTgt spid="145"/>
                                        </p:tgtEl>
                                        <p:attrNameLst>
                                          <p:attrName>style.visibility</p:attrName>
                                        </p:attrNameLst>
                                      </p:cBhvr>
                                      <p:to>
                                        <p:strVal val="visible"/>
                                      </p:to>
                                    </p:set>
                                    <p:animEffect transition="in" filter="fade">
                                      <p:cBhvr>
                                        <p:cTn id="17" dur="3000"/>
                                        <p:tgtEl>
                                          <p:spTgt spid="145"/>
                                        </p:tgtEl>
                                      </p:cBhvr>
                                    </p:animEffect>
                                  </p:childTnLst>
                                </p:cTn>
                              </p:par>
                              <p:par>
                                <p:cTn id="18" presetID="26" presetClass="emph" presetSubtype="0" repeatCount="indefinite" fill="hold" grpId="1" nodeType="withEffect">
                                  <p:stCondLst>
                                    <p:cond delay="3000"/>
                                  </p:stCondLst>
                                  <p:childTnLst>
                                    <p:animEffect transition="out" filter="fade">
                                      <p:cBhvr>
                                        <p:cTn id="19" dur="3000" tmFilter="0, 0; .2, .5; .8, .5; 1, 0"/>
                                        <p:tgtEl>
                                          <p:spTgt spid="145"/>
                                        </p:tgtEl>
                                      </p:cBhvr>
                                    </p:animEffect>
                                    <p:animScale>
                                      <p:cBhvr>
                                        <p:cTn id="20" dur="1500" autoRev="1" fill="hold"/>
                                        <p:tgtEl>
                                          <p:spTgt spid="14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animBg="1"/>
      <p:bldP spid="145"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Ảnh đối ngoại" descr="Đóng góp của Ngoại giao Việt Nam vào chiến thắng lịch sử mùa Xuân năm 1975  - Thông tin đối ngoại - Sở Ngoại vụ tỉnh Vĩnh Phúc">
            <a:extLst>
              <a:ext uri="{FF2B5EF4-FFF2-40B4-BE49-F238E27FC236}">
                <a16:creationId xmlns:a16="http://schemas.microsoft.com/office/drawing/2014/main" id="{8B380FB1-3F14-4448-82DE-BFAB4D8E797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354038" y="434631"/>
            <a:ext cx="11483924" cy="5932564"/>
          </a:xfrm>
          <a:prstGeom prst="rect">
            <a:avLst/>
          </a:prstGeom>
          <a:noFill/>
          <a:extLst>
            <a:ext uri="{909E8E84-426E-40DD-AFC4-6F175D3DCCD1}">
              <a14:hiddenFill xmlns:a14="http://schemas.microsoft.com/office/drawing/2010/main">
                <a:solidFill>
                  <a:srgbClr val="FFFFFF"/>
                </a:solidFill>
              </a14:hiddenFill>
            </a:ext>
          </a:extLst>
        </p:spPr>
      </p:pic>
      <p:sp>
        <p:nvSpPr>
          <p:cNvPr id="44" name="!!vuong 2">
            <a:extLst>
              <a:ext uri="{FF2B5EF4-FFF2-40B4-BE49-F238E27FC236}">
                <a16:creationId xmlns:a16="http://schemas.microsoft.com/office/drawing/2014/main" id="{B4224276-83E2-4E04-B0A6-FA864C9F21AA}"/>
              </a:ext>
            </a:extLst>
          </p:cNvPr>
          <p:cNvSpPr/>
          <p:nvPr/>
        </p:nvSpPr>
        <p:spPr>
          <a:xfrm>
            <a:off x="354038" y="434630"/>
            <a:ext cx="11483924" cy="5803891"/>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vuong 3">
            <a:extLst>
              <a:ext uri="{FF2B5EF4-FFF2-40B4-BE49-F238E27FC236}">
                <a16:creationId xmlns:a16="http://schemas.microsoft.com/office/drawing/2014/main" id="{B97DDD12-ED2A-418E-A3C0-CA20E363451D}"/>
              </a:ext>
            </a:extLst>
          </p:cNvPr>
          <p:cNvSpPr/>
          <p:nvPr/>
        </p:nvSpPr>
        <p:spPr>
          <a:xfrm rot="16200000">
            <a:off x="3349675" y="-2165753"/>
            <a:ext cx="5536191" cy="11074400"/>
          </a:xfrm>
          <a:prstGeom prst="rect">
            <a:avLst/>
          </a:prstGeom>
          <a:noFill/>
          <a:ln w="57150">
            <a:solidFill>
              <a:srgbClr val="44F5FE"/>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vuong 1">
            <a:extLst>
              <a:ext uri="{FF2B5EF4-FFF2-40B4-BE49-F238E27FC236}">
                <a16:creationId xmlns:a16="http://schemas.microsoft.com/office/drawing/2014/main" id="{36F045ED-497A-49C7-A433-0532B45BEBF8}"/>
              </a:ext>
            </a:extLst>
          </p:cNvPr>
          <p:cNvSpPr/>
          <p:nvPr/>
        </p:nvSpPr>
        <p:spPr>
          <a:xfrm rot="10800000">
            <a:off x="2497768" y="2048430"/>
            <a:ext cx="7436410" cy="3311208"/>
          </a:xfrm>
          <a:prstGeom prst="rect">
            <a:avLst/>
          </a:prstGeom>
          <a:solidFill>
            <a:schemeClr val="bg1">
              <a:lumMod val="85000"/>
            </a:schemeClr>
          </a:solidFill>
          <a:ln w="38100">
            <a:solidFill>
              <a:schemeClr val="bg1"/>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vuong 0">
            <a:extLst>
              <a:ext uri="{FF2B5EF4-FFF2-40B4-BE49-F238E27FC236}">
                <a16:creationId xmlns:a16="http://schemas.microsoft.com/office/drawing/2014/main" id="{24B0F566-93EF-4D3A-94C7-AD90EF3D77EE}"/>
              </a:ext>
            </a:extLst>
          </p:cNvPr>
          <p:cNvSpPr/>
          <p:nvPr/>
        </p:nvSpPr>
        <p:spPr>
          <a:xfrm>
            <a:off x="-4682230" y="-7428553"/>
            <a:ext cx="21600000" cy="21600000"/>
          </a:xfrm>
          <a:prstGeom prst="diamond">
            <a:avLst/>
          </a:prstGeom>
          <a:noFill/>
          <a:ln w="330200">
            <a:solidFill>
              <a:srgbClr val="016E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extBox 45">
            <a:extLst>
              <a:ext uri="{FF2B5EF4-FFF2-40B4-BE49-F238E27FC236}">
                <a16:creationId xmlns:a16="http://schemas.microsoft.com/office/drawing/2014/main" id="{27362E3D-3EAE-4D5A-AB27-4DA6D53E37C6}"/>
              </a:ext>
            </a:extLst>
          </p:cNvPr>
          <p:cNvSpPr txBox="1"/>
          <p:nvPr/>
        </p:nvSpPr>
        <p:spPr>
          <a:xfrm>
            <a:off x="2972157" y="1302882"/>
            <a:ext cx="6247687" cy="503599"/>
          </a:xfrm>
          <a:prstGeom prst="rect">
            <a:avLst/>
          </a:prstGeom>
          <a:noFill/>
        </p:spPr>
        <p:txBody>
          <a:bodyPr wrap="square">
            <a:spAutoFit/>
          </a:bodyPr>
          <a:lstStyle/>
          <a:p>
            <a:pPr lvl="0" algn="ctr">
              <a:lnSpc>
                <a:spcPct val="120000"/>
              </a:lnSpc>
              <a:spcBef>
                <a:spcPts val="600"/>
              </a:spcBef>
              <a:spcAft>
                <a:spcPts val="600"/>
              </a:spcAft>
            </a:pPr>
            <a:r>
              <a:rPr lang="en-US" sz="2400" b="1">
                <a:solidFill>
                  <a:srgbClr val="44F5FE"/>
                </a:solidFill>
              </a:rPr>
              <a:t>KHÁI QUÁT </a:t>
            </a:r>
            <a:r>
              <a:rPr lang="en-US" sz="2400" b="1">
                <a:solidFill>
                  <a:schemeClr val="bg1"/>
                </a:solidFill>
              </a:rPr>
              <a:t>LỊCH SỬ ĐỐI NGOẠI CỦA VIỆT NAM</a:t>
            </a:r>
            <a:endParaRPr lang="vi-VN" sz="2400" b="1">
              <a:solidFill>
                <a:schemeClr val="bg1"/>
              </a:solidFill>
            </a:endParaRPr>
          </a:p>
        </p:txBody>
      </p:sp>
      <p:sp>
        <p:nvSpPr>
          <p:cNvPr id="47" name="TextBox 46">
            <a:extLst>
              <a:ext uri="{FF2B5EF4-FFF2-40B4-BE49-F238E27FC236}">
                <a16:creationId xmlns:a16="http://schemas.microsoft.com/office/drawing/2014/main" id="{C0479D0A-9D7A-410D-940D-22F05846D156}"/>
              </a:ext>
            </a:extLst>
          </p:cNvPr>
          <p:cNvSpPr txBox="1"/>
          <p:nvPr/>
        </p:nvSpPr>
        <p:spPr>
          <a:xfrm>
            <a:off x="5803984" y="543907"/>
            <a:ext cx="584033" cy="923330"/>
          </a:xfrm>
          <a:prstGeom prst="rect">
            <a:avLst/>
          </a:prstGeom>
          <a:noFill/>
        </p:spPr>
        <p:txBody>
          <a:bodyPr wrap="square" rtlCol="0">
            <a:spAutoFit/>
          </a:bodyPr>
          <a:lstStyle/>
          <a:p>
            <a:r>
              <a:rPr lang="en-US" sz="5400" b="1">
                <a:solidFill>
                  <a:schemeClr val="bg1"/>
                </a:solidFill>
                <a:cs typeface="Mangal" panose="02040503050203030202" pitchFamily="18" charset="0"/>
              </a:rPr>
              <a:t>1</a:t>
            </a:r>
            <a:endParaRPr lang="vi-VN" sz="5400" b="1">
              <a:solidFill>
                <a:schemeClr val="bg1"/>
              </a:solidFill>
              <a:cs typeface="Mangal" panose="02040503050203030202" pitchFamily="18" charset="0"/>
            </a:endParaRPr>
          </a:p>
        </p:txBody>
      </p:sp>
      <p:sp>
        <p:nvSpPr>
          <p:cNvPr id="19" name="TextBox 18">
            <a:extLst>
              <a:ext uri="{FF2B5EF4-FFF2-40B4-BE49-F238E27FC236}">
                <a16:creationId xmlns:a16="http://schemas.microsoft.com/office/drawing/2014/main" id="{C9A8C707-AF8C-4419-97E5-B95184755F48}"/>
              </a:ext>
            </a:extLst>
          </p:cNvPr>
          <p:cNvSpPr txBox="1"/>
          <p:nvPr/>
        </p:nvSpPr>
        <p:spPr>
          <a:xfrm>
            <a:off x="2377280" y="2299802"/>
            <a:ext cx="7436410" cy="2954655"/>
          </a:xfrm>
          <a:prstGeom prst="rect">
            <a:avLst/>
          </a:prstGeom>
          <a:noFill/>
        </p:spPr>
        <p:txBody>
          <a:bodyPr wrap="square">
            <a:spAutoFit/>
          </a:bodyPr>
          <a:lstStyle/>
          <a:p>
            <a:pPr marL="742950" lvl="1" indent="-285750" algn="just" fontAlgn="base">
              <a:spcBef>
                <a:spcPts val="600"/>
              </a:spcBef>
              <a:spcAft>
                <a:spcPts val="600"/>
              </a:spcAft>
              <a:buClr>
                <a:srgbClr val="000000"/>
              </a:buClr>
              <a:buFont typeface="Wingdings" panose="05000000000000000000" pitchFamily="2" charset="2"/>
              <a:buChar char="Ø"/>
            </a:pPr>
            <a:r>
              <a:rPr lang="en-US" sz="1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Những</a:t>
            </a:r>
            <a:r>
              <a:rPr lang="en-US" sz="1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cột</a:t>
            </a:r>
            <a:r>
              <a:rPr lang="en-US" sz="1800" b="1" u="none" strike="noStrike" kern="0" spc="0">
                <a:ln>
                  <a:noFill/>
                </a:ln>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mốc</a:t>
            </a:r>
            <a:r>
              <a:rPr lang="en-US" sz="1800" b="1" u="none" strike="noStrike" kern="0" spc="0">
                <a:ln>
                  <a:noFill/>
                </a:ln>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nổi</a:t>
            </a:r>
            <a:r>
              <a:rPr lang="en-US" sz="1800" b="1" u="none" strike="noStrike" kern="0" spc="0">
                <a:ln>
                  <a:noFill/>
                </a:ln>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bật</a:t>
            </a:r>
            <a:r>
              <a:rPr lang="en-US" sz="1800" b="1" u="none" strike="noStrike" kern="0" spc="0">
                <a:ln>
                  <a:noFill/>
                </a:ln>
                <a:solidFill>
                  <a:srgbClr val="3A9C9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của</a:t>
            </a:r>
            <a:r>
              <a:rPr lang="en-US" sz="1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lịch</a:t>
            </a:r>
            <a:r>
              <a:rPr lang="en-US" sz="1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sử</a:t>
            </a:r>
            <a:r>
              <a:rPr lang="en-US" sz="1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đối</a:t>
            </a:r>
            <a:r>
              <a:rPr lang="en-US" sz="1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ngoại</a:t>
            </a:r>
            <a:r>
              <a:rPr lang="en-US" sz="1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1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Việt</a:t>
            </a:r>
            <a:r>
              <a:rPr lang="en-US" sz="1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Nam</a:t>
            </a:r>
          </a:p>
          <a:p>
            <a:pPr marL="1257300" lvl="2" indent="-342900" algn="just" fontAlgn="base">
              <a:spcBef>
                <a:spcPts val="600"/>
              </a:spcBef>
              <a:spcAft>
                <a:spcPts val="600"/>
              </a:spcAft>
              <a:buClr>
                <a:srgbClr val="000000"/>
              </a:buClr>
              <a:buFont typeface="Arial" panose="020B0604020202020204" pitchFamily="34" charset="0"/>
              <a:buChar char="•"/>
            </a:pPr>
            <a:r>
              <a:rPr lang="en-US" b="1" err="1">
                <a:effectLst/>
                <a:latin typeface="Tahoma" panose="020B0604030504040204" pitchFamily="34" charset="0"/>
                <a:ea typeface="Tahoma" panose="020B0604030504040204" pitchFamily="34" charset="0"/>
                <a:cs typeface="Tahoma" panose="020B0604030504040204" pitchFamily="34" charset="0"/>
              </a:rPr>
              <a:t>Giai</a:t>
            </a:r>
            <a:r>
              <a:rPr lang="en-US" b="1">
                <a:effectLst/>
                <a:latin typeface="Tahoma" panose="020B0604030504040204" pitchFamily="34" charset="0"/>
                <a:ea typeface="Tahoma" panose="020B0604030504040204" pitchFamily="34" charset="0"/>
                <a:cs typeface="Tahoma" panose="020B0604030504040204" pitchFamily="34" charset="0"/>
              </a:rPr>
              <a:t> </a:t>
            </a:r>
            <a:r>
              <a:rPr lang="en-US" b="1" err="1">
                <a:effectLst/>
                <a:latin typeface="Tahoma" panose="020B0604030504040204" pitchFamily="34" charset="0"/>
                <a:ea typeface="Tahoma" panose="020B0604030504040204" pitchFamily="34" charset="0"/>
                <a:cs typeface="Tahoma" panose="020B0604030504040204" pitchFamily="34" charset="0"/>
              </a:rPr>
              <a:t>đoạn</a:t>
            </a:r>
            <a:r>
              <a:rPr lang="en-US" b="1">
                <a:effectLst/>
                <a:latin typeface="Tahoma" panose="020B0604030504040204" pitchFamily="34" charset="0"/>
                <a:ea typeface="Tahoma" panose="020B0604030504040204" pitchFamily="34" charset="0"/>
                <a:cs typeface="Tahoma" panose="020B0604030504040204" pitchFamily="34" charset="0"/>
              </a:rPr>
              <a:t> 1945-1946</a:t>
            </a:r>
            <a:endParaRPr lang="en-US" b="1" kern="0">
              <a:solidFill>
                <a:srgbClr val="2E74B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a:p>
            <a:pPr marL="1257300" lvl="2" indent="-342900" algn="just" fontAlgn="base">
              <a:spcBef>
                <a:spcPts val="600"/>
              </a:spcBef>
              <a:spcAft>
                <a:spcPts val="600"/>
              </a:spcAft>
              <a:buClr>
                <a:srgbClr val="000000"/>
              </a:buClr>
              <a:buFont typeface="Arial" panose="020B0604020202020204" pitchFamily="34" charset="0"/>
              <a:buChar char="•"/>
            </a:pPr>
            <a:r>
              <a:rPr lang="en-US" b="1" err="1">
                <a:effectLst/>
                <a:latin typeface="Tahoma" panose="020B0604030504040204" pitchFamily="34" charset="0"/>
                <a:ea typeface="Tahoma" panose="020B0604030504040204" pitchFamily="34" charset="0"/>
                <a:cs typeface="Tahoma" panose="020B0604030504040204" pitchFamily="34" charset="0"/>
              </a:rPr>
              <a:t>Giai</a:t>
            </a:r>
            <a:r>
              <a:rPr lang="en-US" b="1">
                <a:effectLst/>
                <a:latin typeface="Tahoma" panose="020B0604030504040204" pitchFamily="34" charset="0"/>
                <a:ea typeface="Tahoma" panose="020B0604030504040204" pitchFamily="34" charset="0"/>
                <a:cs typeface="Tahoma" panose="020B0604030504040204" pitchFamily="34" charset="0"/>
              </a:rPr>
              <a:t> </a:t>
            </a:r>
            <a:r>
              <a:rPr lang="en-US" b="1" err="1">
                <a:effectLst/>
                <a:latin typeface="Tahoma" panose="020B0604030504040204" pitchFamily="34" charset="0"/>
                <a:ea typeface="Tahoma" panose="020B0604030504040204" pitchFamily="34" charset="0"/>
                <a:cs typeface="Tahoma" panose="020B0604030504040204" pitchFamily="34" charset="0"/>
              </a:rPr>
              <a:t>đoạn</a:t>
            </a:r>
            <a:r>
              <a:rPr lang="en-US" b="1">
                <a:effectLst/>
                <a:latin typeface="Tahoma" panose="020B0604030504040204" pitchFamily="34" charset="0"/>
                <a:ea typeface="Tahoma" panose="020B0604030504040204" pitchFamily="34" charset="0"/>
                <a:cs typeface="Tahoma" panose="020B0604030504040204" pitchFamily="34" charset="0"/>
              </a:rPr>
              <a:t> 1947-1954</a:t>
            </a:r>
            <a:endParaRPr lang="en-US" b="1" kern="0">
              <a:solidFill>
                <a:srgbClr val="2E74B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a:p>
            <a:pPr marL="1257300" lvl="2" indent="-342900" algn="just" fontAlgn="base">
              <a:spcBef>
                <a:spcPts val="600"/>
              </a:spcBef>
              <a:spcAft>
                <a:spcPts val="600"/>
              </a:spcAft>
              <a:buClr>
                <a:srgbClr val="000000"/>
              </a:buClr>
              <a:buFont typeface="Arial" panose="020B0604020202020204" pitchFamily="34" charset="0"/>
              <a:buChar char="•"/>
            </a:pPr>
            <a:r>
              <a:rPr lang="en-US" b="1" err="1">
                <a:effectLst/>
                <a:latin typeface="Tahoma" panose="020B0604030504040204" pitchFamily="34" charset="0"/>
                <a:ea typeface="Tahoma" panose="020B0604030504040204" pitchFamily="34" charset="0"/>
                <a:cs typeface="Tahoma" panose="020B0604030504040204" pitchFamily="34" charset="0"/>
              </a:rPr>
              <a:t>Giai</a:t>
            </a:r>
            <a:r>
              <a:rPr lang="en-US" b="1">
                <a:effectLst/>
                <a:latin typeface="Tahoma" panose="020B0604030504040204" pitchFamily="34" charset="0"/>
                <a:ea typeface="Tahoma" panose="020B0604030504040204" pitchFamily="34" charset="0"/>
                <a:cs typeface="Tahoma" panose="020B0604030504040204" pitchFamily="34" charset="0"/>
              </a:rPr>
              <a:t> </a:t>
            </a:r>
            <a:r>
              <a:rPr lang="en-US" b="1" err="1">
                <a:effectLst/>
                <a:latin typeface="Tahoma" panose="020B0604030504040204" pitchFamily="34" charset="0"/>
                <a:ea typeface="Tahoma" panose="020B0604030504040204" pitchFamily="34" charset="0"/>
                <a:cs typeface="Tahoma" panose="020B0604030504040204" pitchFamily="34" charset="0"/>
              </a:rPr>
              <a:t>đoạn</a:t>
            </a:r>
            <a:r>
              <a:rPr lang="en-US" b="1">
                <a:effectLst/>
                <a:latin typeface="Tahoma" panose="020B0604030504040204" pitchFamily="34" charset="0"/>
                <a:ea typeface="Tahoma" panose="020B0604030504040204" pitchFamily="34" charset="0"/>
                <a:cs typeface="Tahoma" panose="020B0604030504040204" pitchFamily="34" charset="0"/>
              </a:rPr>
              <a:t> 1954-1975</a:t>
            </a:r>
          </a:p>
          <a:p>
            <a:pPr marL="1257300" lvl="2" indent="-342900" algn="just" fontAlgn="base">
              <a:spcBef>
                <a:spcPts val="600"/>
              </a:spcBef>
              <a:spcAft>
                <a:spcPts val="600"/>
              </a:spcAft>
              <a:buClr>
                <a:srgbClr val="000000"/>
              </a:buClr>
              <a:buFont typeface="Arial" panose="020B0604020202020204" pitchFamily="34" charset="0"/>
              <a:buChar char="•"/>
            </a:pPr>
            <a:r>
              <a:rPr lang="en-US" b="1" err="1">
                <a:effectLst/>
                <a:latin typeface="Tahoma" panose="020B0604030504040204" pitchFamily="34" charset="0"/>
                <a:ea typeface="Tahoma" panose="020B0604030504040204" pitchFamily="34" charset="0"/>
                <a:cs typeface="Tahoma" panose="020B0604030504040204" pitchFamily="34" charset="0"/>
              </a:rPr>
              <a:t>Giai</a:t>
            </a:r>
            <a:r>
              <a:rPr lang="en-US" b="1">
                <a:effectLst/>
                <a:latin typeface="Tahoma" panose="020B0604030504040204" pitchFamily="34" charset="0"/>
                <a:ea typeface="Tahoma" panose="020B0604030504040204" pitchFamily="34" charset="0"/>
                <a:cs typeface="Tahoma" panose="020B0604030504040204" pitchFamily="34" charset="0"/>
              </a:rPr>
              <a:t> </a:t>
            </a:r>
            <a:r>
              <a:rPr lang="en-US" b="1" err="1">
                <a:effectLst/>
                <a:latin typeface="Tahoma" panose="020B0604030504040204" pitchFamily="34" charset="0"/>
                <a:ea typeface="Tahoma" panose="020B0604030504040204" pitchFamily="34" charset="0"/>
                <a:cs typeface="Tahoma" panose="020B0604030504040204" pitchFamily="34" charset="0"/>
              </a:rPr>
              <a:t>đoạn</a:t>
            </a:r>
            <a:r>
              <a:rPr lang="en-US" b="1">
                <a:effectLst/>
                <a:latin typeface="Tahoma" panose="020B0604030504040204" pitchFamily="34" charset="0"/>
                <a:ea typeface="Tahoma" panose="020B0604030504040204" pitchFamily="34" charset="0"/>
                <a:cs typeface="Tahoma" panose="020B0604030504040204" pitchFamily="34" charset="0"/>
              </a:rPr>
              <a:t> 1975-1986</a:t>
            </a:r>
          </a:p>
          <a:p>
            <a:pPr marL="1257300" lvl="2" indent="-342900" algn="just" fontAlgn="base">
              <a:spcBef>
                <a:spcPts val="600"/>
              </a:spcBef>
              <a:spcAft>
                <a:spcPts val="600"/>
              </a:spcAft>
              <a:buClr>
                <a:srgbClr val="000000"/>
              </a:buClr>
              <a:buFont typeface="Arial" panose="020B0604020202020204" pitchFamily="34" charset="0"/>
              <a:buChar char="•"/>
            </a:pPr>
            <a:r>
              <a:rPr lang="en-US" b="1" err="1">
                <a:effectLst/>
                <a:latin typeface="Tahoma" panose="020B0604030504040204" pitchFamily="34" charset="0"/>
                <a:ea typeface="Tahoma" panose="020B0604030504040204" pitchFamily="34" charset="0"/>
                <a:cs typeface="Tahoma" panose="020B0604030504040204" pitchFamily="34" charset="0"/>
              </a:rPr>
              <a:t>Giai</a:t>
            </a:r>
            <a:r>
              <a:rPr lang="en-US" b="1">
                <a:effectLst/>
                <a:latin typeface="Tahoma" panose="020B0604030504040204" pitchFamily="34" charset="0"/>
                <a:ea typeface="Tahoma" panose="020B0604030504040204" pitchFamily="34" charset="0"/>
                <a:cs typeface="Tahoma" panose="020B0604030504040204" pitchFamily="34" charset="0"/>
              </a:rPr>
              <a:t> </a:t>
            </a:r>
            <a:r>
              <a:rPr lang="en-US" b="1" err="1">
                <a:effectLst/>
                <a:latin typeface="Tahoma" panose="020B0604030504040204" pitchFamily="34" charset="0"/>
                <a:ea typeface="Tahoma" panose="020B0604030504040204" pitchFamily="34" charset="0"/>
                <a:cs typeface="Tahoma" panose="020B0604030504040204" pitchFamily="34" charset="0"/>
              </a:rPr>
              <a:t>đoạn</a:t>
            </a:r>
            <a:r>
              <a:rPr lang="en-US" b="1">
                <a:effectLst/>
                <a:latin typeface="Tahoma" panose="020B0604030504040204" pitchFamily="34" charset="0"/>
                <a:ea typeface="Tahoma" panose="020B0604030504040204" pitchFamily="34" charset="0"/>
                <a:cs typeface="Tahoma" panose="020B0604030504040204" pitchFamily="34" charset="0"/>
              </a:rPr>
              <a:t> 1986 </a:t>
            </a:r>
            <a:r>
              <a:rPr lang="en-US" b="1" err="1">
                <a:effectLst/>
                <a:latin typeface="Tahoma" panose="020B0604030504040204" pitchFamily="34" charset="0"/>
                <a:ea typeface="Tahoma" panose="020B0604030504040204" pitchFamily="34" charset="0"/>
                <a:cs typeface="Tahoma" panose="020B0604030504040204" pitchFamily="34" charset="0"/>
              </a:rPr>
              <a:t>đến</a:t>
            </a:r>
            <a:r>
              <a:rPr lang="en-US" b="1">
                <a:effectLst/>
                <a:latin typeface="Tahoma" panose="020B0604030504040204" pitchFamily="34" charset="0"/>
                <a:ea typeface="Tahoma" panose="020B0604030504040204" pitchFamily="34" charset="0"/>
                <a:cs typeface="Tahoma" panose="020B0604030504040204" pitchFamily="34" charset="0"/>
              </a:rPr>
              <a:t> nay</a:t>
            </a:r>
          </a:p>
          <a:p>
            <a:pPr marL="742950" lvl="1" indent="-285750" algn="just" fontAlgn="base">
              <a:spcBef>
                <a:spcPts val="600"/>
              </a:spcBef>
              <a:spcAft>
                <a:spcPts val="600"/>
              </a:spcAft>
              <a:buClr>
                <a:srgbClr val="000000"/>
              </a:buClr>
              <a:buFont typeface="Wingdings" panose="05000000000000000000" pitchFamily="2" charset="2"/>
              <a:buChar char="Ø"/>
            </a:pPr>
            <a:r>
              <a:rPr lang="en-US" b="1" err="1">
                <a:solidFill>
                  <a:srgbClr val="3A9C95"/>
                </a:solidFill>
                <a:latin typeface="Tahoma" panose="020B0604030504040204" pitchFamily="34" charset="0"/>
                <a:ea typeface="Tahoma" panose="020B0604030504040204" pitchFamily="34" charset="0"/>
                <a:cs typeface="Tahoma" panose="020B0604030504040204" pitchFamily="34" charset="0"/>
              </a:rPr>
              <a:t>Đặc</a:t>
            </a:r>
            <a:r>
              <a:rPr lang="en-US" b="1">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điểm</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nổi</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bật</a:t>
            </a:r>
            <a:r>
              <a:rPr lang="en-US" sz="1800" b="1">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của</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chính</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sách</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đối</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ngoại</a:t>
            </a:r>
            <a:r>
              <a:rPr lang="en-US" sz="1800" b="1">
                <a:effectLst/>
                <a:latin typeface="Tahoma" panose="020B0604030504040204" pitchFamily="34" charset="0"/>
                <a:ea typeface="Tahoma" panose="020B0604030504040204" pitchFamily="34" charset="0"/>
                <a:cs typeface="Tahoma" panose="020B0604030504040204" pitchFamily="34" charset="0"/>
              </a:rPr>
              <a:t> </a:t>
            </a:r>
            <a:r>
              <a:rPr lang="en-US" sz="1800" b="1" err="1">
                <a:effectLst/>
                <a:latin typeface="Tahoma" panose="020B0604030504040204" pitchFamily="34" charset="0"/>
                <a:ea typeface="Tahoma" panose="020B0604030504040204" pitchFamily="34" charset="0"/>
                <a:cs typeface="Tahoma" panose="020B0604030504040204" pitchFamily="34" charset="0"/>
              </a:rPr>
              <a:t>Việt</a:t>
            </a:r>
            <a:r>
              <a:rPr lang="en-US" sz="1800" b="1">
                <a:effectLst/>
                <a:latin typeface="Tahoma" panose="020B0604030504040204" pitchFamily="34" charset="0"/>
                <a:ea typeface="Tahoma" panose="020B0604030504040204" pitchFamily="34" charset="0"/>
                <a:cs typeface="Tahoma" panose="020B0604030504040204" pitchFamily="34" charset="0"/>
              </a:rPr>
              <a:t> Nam</a:t>
            </a:r>
            <a:endParaRPr lang="vi-VN" sz="1800" b="1" u="none" strike="noStrike" kern="0" spc="0">
              <a:ln>
                <a:noFill/>
              </a:ln>
              <a:solidFill>
                <a:srgbClr val="2E74B5"/>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p:txBody>
      </p:sp>
      <p:sp>
        <p:nvSpPr>
          <p:cNvPr id="26" name="Arrow: Chevron 25">
            <a:extLst>
              <a:ext uri="{FF2B5EF4-FFF2-40B4-BE49-F238E27FC236}">
                <a16:creationId xmlns:a16="http://schemas.microsoft.com/office/drawing/2014/main" id="{0CBAE29D-BF14-4901-8579-A8DCC44990FB}"/>
              </a:ext>
            </a:extLst>
          </p:cNvPr>
          <p:cNvSpPr/>
          <p:nvPr/>
        </p:nvSpPr>
        <p:spPr>
          <a:xfrm rot="5400000" flipH="1">
            <a:off x="956998" y="9869441"/>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7" name="Arrow: Chevron 26">
            <a:extLst>
              <a:ext uri="{FF2B5EF4-FFF2-40B4-BE49-F238E27FC236}">
                <a16:creationId xmlns:a16="http://schemas.microsoft.com/office/drawing/2014/main" id="{041B334A-5903-43DA-9A69-C7C573D80797}"/>
              </a:ext>
            </a:extLst>
          </p:cNvPr>
          <p:cNvSpPr/>
          <p:nvPr/>
        </p:nvSpPr>
        <p:spPr>
          <a:xfrm rot="5400000" flipH="1">
            <a:off x="4107240" y="15312039"/>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8" name="Arrow: Chevron 27">
            <a:extLst>
              <a:ext uri="{FF2B5EF4-FFF2-40B4-BE49-F238E27FC236}">
                <a16:creationId xmlns:a16="http://schemas.microsoft.com/office/drawing/2014/main" id="{9DF3849D-9D2F-43FE-8DA4-F3CCAE14C6F6}"/>
              </a:ext>
            </a:extLst>
          </p:cNvPr>
          <p:cNvSpPr/>
          <p:nvPr/>
        </p:nvSpPr>
        <p:spPr>
          <a:xfrm rot="5400000" flipH="1">
            <a:off x="6970640" y="10050481"/>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9" name="Arrow: Chevron 28">
            <a:extLst>
              <a:ext uri="{FF2B5EF4-FFF2-40B4-BE49-F238E27FC236}">
                <a16:creationId xmlns:a16="http://schemas.microsoft.com/office/drawing/2014/main" id="{460A561E-34E2-4E11-89DF-025496D227D2}"/>
              </a:ext>
            </a:extLst>
          </p:cNvPr>
          <p:cNvSpPr/>
          <p:nvPr/>
        </p:nvSpPr>
        <p:spPr>
          <a:xfrm rot="5400000" flipH="1">
            <a:off x="5924383" y="11711674"/>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0" name="Arrow: Chevron 29">
            <a:extLst>
              <a:ext uri="{FF2B5EF4-FFF2-40B4-BE49-F238E27FC236}">
                <a16:creationId xmlns:a16="http://schemas.microsoft.com/office/drawing/2014/main" id="{EEC7DDF6-FCDC-4952-8C86-6F48B24DAACF}"/>
              </a:ext>
            </a:extLst>
          </p:cNvPr>
          <p:cNvSpPr/>
          <p:nvPr/>
        </p:nvSpPr>
        <p:spPr>
          <a:xfrm rot="5400000" flipH="1">
            <a:off x="3398101" y="7058049"/>
            <a:ext cx="1010560"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1" name="Arrow: Chevron 30">
            <a:extLst>
              <a:ext uri="{FF2B5EF4-FFF2-40B4-BE49-F238E27FC236}">
                <a16:creationId xmlns:a16="http://schemas.microsoft.com/office/drawing/2014/main" id="{FE2C4473-A4C9-46E4-B81D-6A810AA22DA3}"/>
              </a:ext>
            </a:extLst>
          </p:cNvPr>
          <p:cNvSpPr/>
          <p:nvPr/>
        </p:nvSpPr>
        <p:spPr>
          <a:xfrm rot="5400000" flipH="1">
            <a:off x="8709877" y="13629636"/>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2" name="Arrow: Chevron 31">
            <a:extLst>
              <a:ext uri="{FF2B5EF4-FFF2-40B4-BE49-F238E27FC236}">
                <a16:creationId xmlns:a16="http://schemas.microsoft.com/office/drawing/2014/main" id="{42CBF3B8-E1E2-47B3-8EC3-1EE3C183908F}"/>
              </a:ext>
            </a:extLst>
          </p:cNvPr>
          <p:cNvSpPr/>
          <p:nvPr/>
        </p:nvSpPr>
        <p:spPr>
          <a:xfrm rot="5400000" flipH="1">
            <a:off x="9178002" y="8119771"/>
            <a:ext cx="1032456"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3" name="Arrow: Chevron 32">
            <a:extLst>
              <a:ext uri="{FF2B5EF4-FFF2-40B4-BE49-F238E27FC236}">
                <a16:creationId xmlns:a16="http://schemas.microsoft.com/office/drawing/2014/main" id="{6B9162EE-41B9-4E33-9901-6DD5C06F2CBA}"/>
              </a:ext>
            </a:extLst>
          </p:cNvPr>
          <p:cNvSpPr/>
          <p:nvPr/>
        </p:nvSpPr>
        <p:spPr>
          <a:xfrm rot="5400000" flipH="1">
            <a:off x="10853609" y="11679229"/>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3" name="!!Rectangle 22">
            <a:extLst>
              <a:ext uri="{FF2B5EF4-FFF2-40B4-BE49-F238E27FC236}">
                <a16:creationId xmlns:a16="http://schemas.microsoft.com/office/drawing/2014/main" id="{F7286FF2-5DF3-49E8-9F78-184EB7BC5542}"/>
              </a:ext>
            </a:extLst>
          </p:cNvPr>
          <p:cNvSpPr/>
          <p:nvPr/>
        </p:nvSpPr>
        <p:spPr>
          <a:xfrm rot="16200000">
            <a:off x="8510903" y="18317807"/>
            <a:ext cx="3467121" cy="2641606"/>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Rectangle 21">
            <a:extLst>
              <a:ext uri="{FF2B5EF4-FFF2-40B4-BE49-F238E27FC236}">
                <a16:creationId xmlns:a16="http://schemas.microsoft.com/office/drawing/2014/main" id="{F128616B-B402-47B1-B20C-1758BB2EFEE4}"/>
              </a:ext>
            </a:extLst>
          </p:cNvPr>
          <p:cNvSpPr/>
          <p:nvPr/>
        </p:nvSpPr>
        <p:spPr>
          <a:xfrm rot="16200000">
            <a:off x="5746880" y="14487457"/>
            <a:ext cx="3465629" cy="2641606"/>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5" name="!!Rectangle 20">
            <a:extLst>
              <a:ext uri="{FF2B5EF4-FFF2-40B4-BE49-F238E27FC236}">
                <a16:creationId xmlns:a16="http://schemas.microsoft.com/office/drawing/2014/main" id="{F4E61382-F760-422E-8E02-AFEE686EA5D6}"/>
              </a:ext>
            </a:extLst>
          </p:cNvPr>
          <p:cNvSpPr/>
          <p:nvPr/>
        </p:nvSpPr>
        <p:spPr>
          <a:xfrm rot="16200000">
            <a:off x="-21471" y="7508419"/>
            <a:ext cx="3465630" cy="2641606"/>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Rectangle 43">
            <a:extLst>
              <a:ext uri="{FF2B5EF4-FFF2-40B4-BE49-F238E27FC236}">
                <a16:creationId xmlns:a16="http://schemas.microsoft.com/office/drawing/2014/main" id="{49360A21-1307-4115-B7A0-D7E501107186}"/>
              </a:ext>
            </a:extLst>
          </p:cNvPr>
          <p:cNvSpPr/>
          <p:nvPr/>
        </p:nvSpPr>
        <p:spPr>
          <a:xfrm rot="16200000">
            <a:off x="2948980" y="11030917"/>
            <a:ext cx="3465629" cy="2641606"/>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1319835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vuong 1">
            <a:extLst>
              <a:ext uri="{FF2B5EF4-FFF2-40B4-BE49-F238E27FC236}">
                <a16:creationId xmlns:a16="http://schemas.microsoft.com/office/drawing/2014/main" id="{36F045ED-497A-49C7-A433-0532B45BEBF8}"/>
              </a:ext>
            </a:extLst>
          </p:cNvPr>
          <p:cNvSpPr/>
          <p:nvPr/>
        </p:nvSpPr>
        <p:spPr>
          <a:xfrm rot="10800000">
            <a:off x="1080291" y="388996"/>
            <a:ext cx="10302412" cy="618339"/>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Rectangle 22">
            <a:extLst>
              <a:ext uri="{FF2B5EF4-FFF2-40B4-BE49-F238E27FC236}">
                <a16:creationId xmlns:a16="http://schemas.microsoft.com/office/drawing/2014/main" id="{A2040509-6D22-4BBE-AA87-9C4A37B4E138}"/>
              </a:ext>
            </a:extLst>
          </p:cNvPr>
          <p:cNvSpPr/>
          <p:nvPr/>
        </p:nvSpPr>
        <p:spPr>
          <a:xfrm rot="16200000">
            <a:off x="8783598" y="2608920"/>
            <a:ext cx="3467121" cy="2641606"/>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Rectangle 21">
            <a:extLst>
              <a:ext uri="{FF2B5EF4-FFF2-40B4-BE49-F238E27FC236}">
                <a16:creationId xmlns:a16="http://schemas.microsoft.com/office/drawing/2014/main" id="{3D0C24DE-C680-43C4-8E2C-21C499D6228D}"/>
              </a:ext>
            </a:extLst>
          </p:cNvPr>
          <p:cNvSpPr/>
          <p:nvPr/>
        </p:nvSpPr>
        <p:spPr>
          <a:xfrm rot="16200000">
            <a:off x="5846545" y="2609666"/>
            <a:ext cx="3465629" cy="2641606"/>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Rectangle 20">
            <a:extLst>
              <a:ext uri="{FF2B5EF4-FFF2-40B4-BE49-F238E27FC236}">
                <a16:creationId xmlns:a16="http://schemas.microsoft.com/office/drawing/2014/main" id="{CB02A347-8584-4EC2-96EA-47C3C94A4F11}"/>
              </a:ext>
            </a:extLst>
          </p:cNvPr>
          <p:cNvSpPr/>
          <p:nvPr/>
        </p:nvSpPr>
        <p:spPr>
          <a:xfrm rot="16200000">
            <a:off x="-73204" y="2609666"/>
            <a:ext cx="3465630" cy="2641606"/>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Rectangle 43">
            <a:extLst>
              <a:ext uri="{FF2B5EF4-FFF2-40B4-BE49-F238E27FC236}">
                <a16:creationId xmlns:a16="http://schemas.microsoft.com/office/drawing/2014/main" id="{B4224276-83E2-4E04-B0A6-FA864C9F21AA}"/>
              </a:ext>
            </a:extLst>
          </p:cNvPr>
          <p:cNvSpPr/>
          <p:nvPr/>
        </p:nvSpPr>
        <p:spPr>
          <a:xfrm rot="16200000">
            <a:off x="2869519" y="2609665"/>
            <a:ext cx="3465629" cy="2641606"/>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B97DDD12-ED2A-418E-A3C0-CA20E363451D}"/>
              </a:ext>
            </a:extLst>
          </p:cNvPr>
          <p:cNvSpPr/>
          <p:nvPr/>
        </p:nvSpPr>
        <p:spPr>
          <a:xfrm rot="16200000">
            <a:off x="2499332" y="-2889106"/>
            <a:ext cx="7108934" cy="12544242"/>
          </a:xfrm>
          <a:prstGeom prst="rect">
            <a:avLst/>
          </a:prstGeom>
          <a:noFill/>
          <a:ln w="57150">
            <a:solidFill>
              <a:srgbClr val="3A9C95"/>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A8C707-AF8C-4419-97E5-B95184755F48}"/>
              </a:ext>
            </a:extLst>
          </p:cNvPr>
          <p:cNvSpPr txBox="1"/>
          <p:nvPr/>
        </p:nvSpPr>
        <p:spPr>
          <a:xfrm>
            <a:off x="943429" y="434479"/>
            <a:ext cx="10593385" cy="523220"/>
          </a:xfrm>
          <a:prstGeom prst="rect">
            <a:avLst/>
          </a:prstGeom>
          <a:noFill/>
        </p:spPr>
        <p:txBody>
          <a:bodyPr wrap="square">
            <a:spAutoFit/>
          </a:bodyPr>
          <a:lstStyle/>
          <a:p>
            <a:pPr lvl="1" algn="just" fontAlgn="base">
              <a:spcBef>
                <a:spcPts val="600"/>
              </a:spcBef>
              <a:spcAft>
                <a:spcPts val="600"/>
              </a:spcAft>
              <a:buClr>
                <a:srgbClr val="000000"/>
              </a:buClr>
            </a:pP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Những</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cột</a:t>
            </a:r>
            <a:r>
              <a:rPr lang="en-US" sz="2800" b="1" u="none" strike="noStrike" kern="0" spc="0">
                <a:ln>
                  <a:noFill/>
                </a:ln>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mốc</a:t>
            </a:r>
            <a:r>
              <a:rPr lang="en-US" sz="2800" b="1" u="none" strike="noStrike" kern="0" spc="0">
                <a:ln>
                  <a:noFill/>
                </a:ln>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nổi</a:t>
            </a:r>
            <a:r>
              <a:rPr lang="en-US" sz="2800" b="1" u="none" strike="noStrike" kern="0" spc="0">
                <a:ln>
                  <a:noFill/>
                </a:ln>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bật</a:t>
            </a:r>
            <a:r>
              <a:rPr lang="en-US" sz="2800" b="1" u="none" strike="noStrike" kern="0" spc="0">
                <a:ln>
                  <a:noFill/>
                </a:ln>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của</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lịch</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sử</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đối</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ngoại</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Việt</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Nam</a:t>
            </a:r>
          </a:p>
        </p:txBody>
      </p:sp>
      <p:sp>
        <p:nvSpPr>
          <p:cNvPr id="4" name="TextBox 3">
            <a:extLst>
              <a:ext uri="{FF2B5EF4-FFF2-40B4-BE49-F238E27FC236}">
                <a16:creationId xmlns:a16="http://schemas.microsoft.com/office/drawing/2014/main" id="{68D10358-A7BD-492C-B890-A01C57C94154}"/>
              </a:ext>
            </a:extLst>
          </p:cNvPr>
          <p:cNvSpPr txBox="1"/>
          <p:nvPr/>
        </p:nvSpPr>
        <p:spPr>
          <a:xfrm>
            <a:off x="3282709" y="2301788"/>
            <a:ext cx="2551336" cy="3320845"/>
          </a:xfrm>
          <a:prstGeom prst="rect">
            <a:avLst/>
          </a:prstGeom>
          <a:noFill/>
        </p:spPr>
        <p:txBody>
          <a:bodyPr wrap="square" rtlCol="0">
            <a:spAutoFit/>
          </a:bodyPr>
          <a:lstStyle/>
          <a:p>
            <a:pPr marL="285750" lvl="2" indent="-285750" algn="just" fontAlgn="base">
              <a:lnSpc>
                <a:spcPct val="120000"/>
              </a:lnSpc>
              <a:spcAft>
                <a:spcPts val="600"/>
              </a:spcAft>
              <a:buClr>
                <a:schemeClr val="bg1"/>
              </a:buClr>
              <a:buSzPct val="150000"/>
              <a:buFont typeface="Wingdings" panose="05000000000000000000" pitchFamily="2" charset="2"/>
              <a:buChar char="§"/>
            </a:pP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Phục</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vụ</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latin typeface="Tahoma" panose="020B0604030504040204" pitchFamily="34" charset="0"/>
                <a:ea typeface="Tahoma" panose="020B0604030504040204" pitchFamily="34" charset="0"/>
                <a:cs typeface="Tahoma" panose="020B0604030504040204" pitchFamily="34" charset="0"/>
              </a:rPr>
              <a:t>kháng</a:t>
            </a:r>
            <a:r>
              <a:rPr lang="en-US" sz="1400">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latin typeface="Tahoma" panose="020B0604030504040204" pitchFamily="34" charset="0"/>
                <a:ea typeface="Tahoma" panose="020B0604030504040204" pitchFamily="34" charset="0"/>
                <a:cs typeface="Tahoma" panose="020B0604030504040204" pitchFamily="34" charset="0"/>
              </a:rPr>
              <a:t>chiến</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latin typeface="Tahoma" panose="020B0604030504040204" pitchFamily="34" charset="0"/>
                <a:ea typeface="Tahoma" panose="020B0604030504040204" pitchFamily="34" charset="0"/>
                <a:cs typeface="Tahoma" panose="020B0604030504040204" pitchFamily="34" charset="0"/>
              </a:rPr>
              <a:t>chống</a:t>
            </a:r>
            <a:r>
              <a:rPr lang="en-US" sz="1400">
                <a:solidFill>
                  <a:srgbClr val="3A9C95"/>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latin typeface="Tahoma" panose="020B0604030504040204" pitchFamily="34" charset="0"/>
                <a:ea typeface="Tahoma" panose="020B0604030504040204" pitchFamily="34" charset="0"/>
                <a:cs typeface="Tahoma" panose="020B0604030504040204" pitchFamily="34" charset="0"/>
              </a:rPr>
              <a:t>Pháp</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giao</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kết</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đấu</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tranh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chính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trị</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p>
          <a:p>
            <a:pPr marL="285750" lvl="2" indent="-285750" algn="just" fontAlgn="base">
              <a:lnSpc>
                <a:spcPct val="120000"/>
              </a:lnSpc>
              <a:spcAft>
                <a:spcPts val="600"/>
              </a:spcAft>
              <a:buClr>
                <a:schemeClr val="bg1"/>
              </a:buClr>
              <a:buSzPct val="150000"/>
              <a:buFont typeface="Wingdings" panose="05000000000000000000" pitchFamily="2" charset="2"/>
              <a:buChar char="§"/>
            </a:pP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Đầu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1950,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thiết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lập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quan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hệ</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chính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thức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Trung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Liên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Xô</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a:t>
            </a:r>
          </a:p>
          <a:p>
            <a:pPr marL="285750" lvl="2" indent="-285750" algn="just" fontAlgn="base">
              <a:lnSpc>
                <a:spcPct val="120000"/>
              </a:lnSpc>
              <a:spcAft>
                <a:spcPts val="600"/>
              </a:spcAft>
              <a:buClr>
                <a:schemeClr val="bg1"/>
              </a:buClr>
              <a:buSzPct val="150000"/>
              <a:buFont typeface="Wingdings" panose="05000000000000000000" pitchFamily="2" charset="2"/>
              <a:buChar char="§"/>
            </a:pPr>
            <a:r>
              <a:rPr lang="en-US" sz="1400" err="1">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ham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hị</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Genève 1954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Đông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Dương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buộc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lớn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công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nhận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quyền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dân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tộc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cơ</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bản</a:t>
            </a:r>
            <a:endParaRPr lang="en-US" sz="14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4" name="TextBox 23">
            <a:extLst>
              <a:ext uri="{FF2B5EF4-FFF2-40B4-BE49-F238E27FC236}">
                <a16:creationId xmlns:a16="http://schemas.microsoft.com/office/drawing/2014/main" id="{FAC8B1F2-0297-4097-AEB7-A48B81EF4EAF}"/>
              </a:ext>
            </a:extLst>
          </p:cNvPr>
          <p:cNvSpPr txBox="1"/>
          <p:nvPr/>
        </p:nvSpPr>
        <p:spPr>
          <a:xfrm>
            <a:off x="6270719" y="2264810"/>
            <a:ext cx="2552361" cy="3243901"/>
          </a:xfrm>
          <a:prstGeom prst="rect">
            <a:avLst/>
          </a:prstGeom>
          <a:noFill/>
        </p:spPr>
        <p:txBody>
          <a:bodyPr wrap="square" rtlCol="0">
            <a:spAutoFit/>
          </a:bodyPr>
          <a:lstStyle/>
          <a:p>
            <a:pPr marL="285750" lvl="2" indent="-285750" algn="just" fontAlgn="base">
              <a:lnSpc>
                <a:spcPct val="120000"/>
              </a:lnSpc>
              <a:spcBef>
                <a:spcPts val="600"/>
              </a:spcBef>
              <a:buClr>
                <a:schemeClr val="bg1"/>
              </a:buClr>
              <a:buSzPct val="150000"/>
              <a:buFont typeface="Wingdings" panose="05000000000000000000" pitchFamily="2" charset="2"/>
              <a:buChar char="§"/>
            </a:pP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P</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hục</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vụ</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hai</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nhiệm</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vụ</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chiến</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lược</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thực</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hiện</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cách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mạng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ở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miền</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Nam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xây</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dựng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CNXH ở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miền</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Bắc</a:t>
            </a:r>
            <a:endParaRPr lang="en-US" sz="1400">
              <a:solidFill>
                <a:srgbClr val="D1D1D1"/>
              </a:solidFill>
              <a:latin typeface="Tahoma" panose="020B0604030504040204" pitchFamily="34" charset="0"/>
              <a:ea typeface="Tahoma" panose="020B0604030504040204" pitchFamily="34" charset="0"/>
              <a:cs typeface="Tahoma" panose="020B0604030504040204" pitchFamily="34" charset="0"/>
            </a:endParaRPr>
          </a:p>
          <a:p>
            <a:pPr marL="285750" lvl="2" indent="-285750" algn="just" fontAlgn="base">
              <a:lnSpc>
                <a:spcPct val="120000"/>
              </a:lnSpc>
              <a:spcBef>
                <a:spcPts val="600"/>
              </a:spcBef>
              <a:buClr>
                <a:schemeClr val="bg1"/>
              </a:buClr>
              <a:buSzPct val="150000"/>
              <a:buFont typeface="Wingdings" panose="05000000000000000000" pitchFamily="2" charset="2"/>
              <a:buChar char="§"/>
            </a:pP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Đảng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đã</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tiến</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hành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chính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sách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giao</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kết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đấu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tranh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vũ</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trang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chính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trị</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đàm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phán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ký</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kết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định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Paris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về</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chấm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dứt</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chiến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tranh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lập</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lại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hoà</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bình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ở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Việt</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Nam (27/1/1973). </a:t>
            </a:r>
          </a:p>
        </p:txBody>
      </p:sp>
      <p:sp>
        <p:nvSpPr>
          <p:cNvPr id="25" name="TextBox 24">
            <a:extLst>
              <a:ext uri="{FF2B5EF4-FFF2-40B4-BE49-F238E27FC236}">
                <a16:creationId xmlns:a16="http://schemas.microsoft.com/office/drawing/2014/main" id="{887473C2-E633-4251-B4C4-A553B30C10FB}"/>
              </a:ext>
            </a:extLst>
          </p:cNvPr>
          <p:cNvSpPr txBox="1"/>
          <p:nvPr/>
        </p:nvSpPr>
        <p:spPr>
          <a:xfrm>
            <a:off x="9231166" y="2196163"/>
            <a:ext cx="2606796" cy="3671774"/>
          </a:xfrm>
          <a:prstGeom prst="rect">
            <a:avLst/>
          </a:prstGeom>
          <a:noFill/>
        </p:spPr>
        <p:txBody>
          <a:bodyPr wrap="square" rtlCol="0">
            <a:spAutoFit/>
          </a:bodyPr>
          <a:lstStyle/>
          <a:p>
            <a:pPr marL="285750" lvl="2" indent="-285750" algn="just" fontAlgn="base">
              <a:lnSpc>
                <a:spcPct val="120000"/>
              </a:lnSpc>
              <a:spcBef>
                <a:spcPts val="600"/>
              </a:spcBef>
              <a:buClr>
                <a:schemeClr val="bg1"/>
              </a:buClr>
              <a:buSzPct val="150000"/>
              <a:buFont typeface="Wingdings" panose="05000000000000000000" pitchFamily="2" charset="2"/>
              <a:buChar char="§"/>
            </a:pP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T</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hời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kỳ</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đánh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dấu</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sự</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khôi</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phục</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phát</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triển</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sau</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chiến</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tranh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bảo</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vệ</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Tổ</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quốc</a:t>
            </a:r>
            <a:endPar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endParaRPr>
          </a:p>
          <a:p>
            <a:pPr marL="285750" lvl="2" indent="-285750" algn="just" fontAlgn="base">
              <a:lnSpc>
                <a:spcPct val="120000"/>
              </a:lnSpc>
              <a:spcBef>
                <a:spcPts val="600"/>
              </a:spcBef>
              <a:buClr>
                <a:schemeClr val="bg1"/>
              </a:buClr>
              <a:buSzPct val="150000"/>
              <a:buFont typeface="Wingdings" panose="05000000000000000000" pitchFamily="2" charset="2"/>
              <a:buChar char="§"/>
            </a:pP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T</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hiết</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lập</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quan</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hệ</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giao</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nhiều</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nước</a:t>
            </a:r>
            <a:endParaRPr lang="en-US" sz="1400">
              <a:solidFill>
                <a:srgbClr val="D1D1D1"/>
              </a:solidFill>
              <a:latin typeface="Tahoma" panose="020B0604030504040204" pitchFamily="34" charset="0"/>
              <a:ea typeface="Tahoma" panose="020B0604030504040204" pitchFamily="34" charset="0"/>
              <a:cs typeface="Tahoma" panose="020B0604030504040204" pitchFamily="34" charset="0"/>
            </a:endParaRPr>
          </a:p>
          <a:p>
            <a:pPr marL="285750" lvl="2" indent="-285750" algn="just" fontAlgn="base">
              <a:lnSpc>
                <a:spcPct val="120000"/>
              </a:lnSpc>
              <a:spcBef>
                <a:spcPts val="600"/>
              </a:spcBef>
              <a:buClr>
                <a:schemeClr val="bg1"/>
              </a:buClr>
              <a:buSzPct val="150000"/>
              <a:buFont typeface="Wingdings" panose="05000000000000000000" pitchFamily="2" charset="2"/>
              <a:buChar char="§"/>
            </a:pP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ia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nhập</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Liên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(9/1977),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tham</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gia</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đồng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tương</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trợ</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(6/1978),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ký</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Hiệp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ước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hữu</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nghị</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Hợp</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tác</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Liên</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chemeClr val="bg1"/>
                </a:solidFill>
                <a:effectLst/>
                <a:latin typeface="Tahoma" panose="020B0604030504040204" pitchFamily="34" charset="0"/>
                <a:ea typeface="Tahoma" panose="020B0604030504040204" pitchFamily="34" charset="0"/>
                <a:cs typeface="Tahoma" panose="020B0604030504040204" pitchFamily="34" charset="0"/>
              </a:rPr>
              <a:t>Xô</a:t>
            </a:r>
            <a:r>
              <a:rPr lang="en-US" sz="14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(11/1978).</a:t>
            </a:r>
            <a:endParaRPr lang="vi-VN" sz="1400">
              <a:solidFill>
                <a:srgbClr val="D1D1D1"/>
              </a:solidFill>
              <a:effectLst/>
              <a:latin typeface="Tahoma" panose="020B0604030504040204" pitchFamily="34" charset="0"/>
              <a:ea typeface="Tahoma" panose="020B0604030504040204" pitchFamily="34" charset="0"/>
              <a:cs typeface="Tahoma" panose="020B0604030504040204" pitchFamily="34" charset="0"/>
            </a:endParaRPr>
          </a:p>
          <a:p>
            <a:pPr marL="0" lvl="2" algn="ctr" fontAlgn="base">
              <a:spcBef>
                <a:spcPts val="600"/>
              </a:spcBef>
              <a:buClr>
                <a:srgbClr val="000000"/>
              </a:buClr>
            </a:pPr>
            <a:endParaRPr lang="en-US" sz="1600" b="1">
              <a:solidFill>
                <a:srgbClr val="D1D1D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42" name="TextBox 41">
            <a:extLst>
              <a:ext uri="{FF2B5EF4-FFF2-40B4-BE49-F238E27FC236}">
                <a16:creationId xmlns:a16="http://schemas.microsoft.com/office/drawing/2014/main" id="{C8E69336-7A2D-47D7-AAAC-5E4BF184CA4A}"/>
              </a:ext>
            </a:extLst>
          </p:cNvPr>
          <p:cNvSpPr txBox="1"/>
          <p:nvPr/>
        </p:nvSpPr>
        <p:spPr>
          <a:xfrm>
            <a:off x="389163" y="1395941"/>
            <a:ext cx="2576626" cy="707886"/>
          </a:xfrm>
          <a:prstGeom prst="rect">
            <a:avLst/>
          </a:prstGeom>
          <a:noFill/>
        </p:spPr>
        <p:txBody>
          <a:bodyPr wrap="square">
            <a:spAutoFit/>
          </a:bodyPr>
          <a:lstStyle/>
          <a:p>
            <a:pPr marL="0" lvl="2" algn="ctr" fontAlgn="base">
              <a:buClr>
                <a:srgbClr val="000000"/>
              </a:buClr>
            </a:pP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Giai</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đoạn</a:t>
            </a:r>
            <a:endParaRPr lang="en-US" sz="2000" b="1">
              <a:solidFill>
                <a:schemeClr val="bg1"/>
              </a:solidFill>
              <a:latin typeface="Tahoma" panose="020B0604030504040204" pitchFamily="34" charset="0"/>
              <a:ea typeface="Tahoma" panose="020B0604030504040204" pitchFamily="34" charset="0"/>
              <a:cs typeface="Tahoma" panose="020B0604030504040204" pitchFamily="34" charset="0"/>
            </a:endParaRPr>
          </a:p>
          <a:p>
            <a:pPr marL="0" lvl="2" algn="ctr" fontAlgn="base">
              <a:buClr>
                <a:srgbClr val="000000"/>
              </a:buClr>
            </a:pP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1945-1946</a:t>
            </a:r>
          </a:p>
        </p:txBody>
      </p:sp>
      <p:sp>
        <p:nvSpPr>
          <p:cNvPr id="46" name="TextBox 45">
            <a:extLst>
              <a:ext uri="{FF2B5EF4-FFF2-40B4-BE49-F238E27FC236}">
                <a16:creationId xmlns:a16="http://schemas.microsoft.com/office/drawing/2014/main" id="{BFDB1D5C-8952-41E2-843D-5CC0D9DA5DDD}"/>
              </a:ext>
            </a:extLst>
          </p:cNvPr>
          <p:cNvSpPr txBox="1"/>
          <p:nvPr/>
        </p:nvSpPr>
        <p:spPr>
          <a:xfrm>
            <a:off x="3227837" y="1354385"/>
            <a:ext cx="2641609" cy="784830"/>
          </a:xfrm>
          <a:prstGeom prst="rect">
            <a:avLst/>
          </a:prstGeom>
          <a:noFill/>
        </p:spPr>
        <p:txBody>
          <a:bodyPr wrap="square">
            <a:spAutoFit/>
          </a:bodyPr>
          <a:lstStyle/>
          <a:p>
            <a:pPr marL="0" lvl="2" algn="ctr" fontAlgn="base">
              <a:spcAft>
                <a:spcPts val="600"/>
              </a:spcAft>
              <a:buClr>
                <a:srgbClr val="000000"/>
              </a:buClr>
            </a:pP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Giai</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đoạn</a:t>
            </a:r>
            <a:endParaRPr lang="en-US" sz="2000" b="1">
              <a:solidFill>
                <a:schemeClr val="bg1"/>
              </a:solidFill>
              <a:latin typeface="Tahoma" panose="020B0604030504040204" pitchFamily="34" charset="0"/>
              <a:ea typeface="Tahoma" panose="020B0604030504040204" pitchFamily="34" charset="0"/>
              <a:cs typeface="Tahoma" panose="020B0604030504040204" pitchFamily="34" charset="0"/>
            </a:endParaRPr>
          </a:p>
          <a:p>
            <a:pPr marL="0" lvl="2" algn="ctr" fontAlgn="base">
              <a:spcAft>
                <a:spcPts val="600"/>
              </a:spcAft>
              <a:buClr>
                <a:srgbClr val="000000"/>
              </a:buClr>
            </a:pP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1947-1954</a:t>
            </a:r>
          </a:p>
        </p:txBody>
      </p:sp>
      <p:sp>
        <p:nvSpPr>
          <p:cNvPr id="47" name="TextBox 46">
            <a:extLst>
              <a:ext uri="{FF2B5EF4-FFF2-40B4-BE49-F238E27FC236}">
                <a16:creationId xmlns:a16="http://schemas.microsoft.com/office/drawing/2014/main" id="{C093454F-0DD4-4FF4-A141-E220EBE34096}"/>
              </a:ext>
            </a:extLst>
          </p:cNvPr>
          <p:cNvSpPr txBox="1"/>
          <p:nvPr/>
        </p:nvSpPr>
        <p:spPr>
          <a:xfrm>
            <a:off x="5859672" y="1354385"/>
            <a:ext cx="3084074" cy="707886"/>
          </a:xfrm>
          <a:prstGeom prst="rect">
            <a:avLst/>
          </a:prstGeom>
          <a:noFill/>
        </p:spPr>
        <p:txBody>
          <a:bodyPr wrap="square">
            <a:spAutoFit/>
          </a:bodyPr>
          <a:lstStyle/>
          <a:p>
            <a:pPr marL="0" lvl="2" algn="ctr" fontAlgn="base">
              <a:buClr>
                <a:srgbClr val="000000"/>
              </a:buClr>
            </a:pP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Giai</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đoạn</a:t>
            </a:r>
            <a:endParaRPr lang="en-US" sz="2000" b="1">
              <a:solidFill>
                <a:schemeClr val="bg1"/>
              </a:solidFill>
              <a:latin typeface="Tahoma" panose="020B0604030504040204" pitchFamily="34" charset="0"/>
              <a:ea typeface="Tahoma" panose="020B0604030504040204" pitchFamily="34" charset="0"/>
              <a:cs typeface="Tahoma" panose="020B0604030504040204" pitchFamily="34" charset="0"/>
            </a:endParaRPr>
          </a:p>
          <a:p>
            <a:pPr marL="0" lvl="2" algn="ctr" fontAlgn="base">
              <a:buClr>
                <a:srgbClr val="000000"/>
              </a:buClr>
            </a:pP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1947-1954</a:t>
            </a:r>
          </a:p>
        </p:txBody>
      </p:sp>
      <p:sp>
        <p:nvSpPr>
          <p:cNvPr id="55" name="TextBox 54">
            <a:extLst>
              <a:ext uri="{FF2B5EF4-FFF2-40B4-BE49-F238E27FC236}">
                <a16:creationId xmlns:a16="http://schemas.microsoft.com/office/drawing/2014/main" id="{B179E247-7438-486A-AE02-AF4477257BB5}"/>
              </a:ext>
            </a:extLst>
          </p:cNvPr>
          <p:cNvSpPr txBox="1"/>
          <p:nvPr/>
        </p:nvSpPr>
        <p:spPr>
          <a:xfrm>
            <a:off x="9076671" y="1369774"/>
            <a:ext cx="2726166" cy="677108"/>
          </a:xfrm>
          <a:prstGeom prst="rect">
            <a:avLst/>
          </a:prstGeom>
          <a:noFill/>
        </p:spPr>
        <p:txBody>
          <a:bodyPr wrap="square">
            <a:spAutoFit/>
          </a:bodyPr>
          <a:lstStyle/>
          <a:p>
            <a:pPr marL="0" lvl="2" algn="ctr" fontAlgn="base">
              <a:buClr>
                <a:srgbClr val="000000"/>
              </a:buClr>
            </a:pPr>
            <a:r>
              <a:rPr lang="en-US" sz="1800" b="1" err="1">
                <a:solidFill>
                  <a:schemeClr val="bg1"/>
                </a:solidFill>
                <a:latin typeface="Tahoma" panose="020B0604030504040204" pitchFamily="34" charset="0"/>
                <a:ea typeface="Tahoma" panose="020B0604030504040204" pitchFamily="34" charset="0"/>
                <a:cs typeface="Tahoma" panose="020B0604030504040204" pitchFamily="34" charset="0"/>
              </a:rPr>
              <a:t>Giai</a:t>
            </a:r>
            <a:r>
              <a:rPr lang="en-US" sz="18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b="1" err="1">
                <a:solidFill>
                  <a:schemeClr val="bg1"/>
                </a:solidFill>
                <a:latin typeface="Tahoma" panose="020B0604030504040204" pitchFamily="34" charset="0"/>
                <a:ea typeface="Tahoma" panose="020B0604030504040204" pitchFamily="34" charset="0"/>
                <a:cs typeface="Tahoma" panose="020B0604030504040204" pitchFamily="34" charset="0"/>
              </a:rPr>
              <a:t>đoạn</a:t>
            </a:r>
            <a:r>
              <a:rPr lang="en-US" sz="1800" b="1">
                <a:solidFill>
                  <a:schemeClr val="bg1"/>
                </a:solidFill>
                <a:latin typeface="Tahoma" panose="020B0604030504040204" pitchFamily="34" charset="0"/>
                <a:ea typeface="Tahoma" panose="020B0604030504040204" pitchFamily="34" charset="0"/>
                <a:cs typeface="Tahoma" panose="020B0604030504040204" pitchFamily="34" charset="0"/>
              </a:rPr>
              <a:t> </a:t>
            </a:r>
          </a:p>
          <a:p>
            <a:pPr marL="0" lvl="2" algn="ctr" fontAlgn="base">
              <a:buClr>
                <a:srgbClr val="000000"/>
              </a:buClr>
            </a:pPr>
            <a:r>
              <a:rPr lang="en-US" sz="2000" b="1">
                <a:solidFill>
                  <a:srgbClr val="01E9F5"/>
                </a:solidFill>
                <a:latin typeface="Tahoma" panose="020B0604030504040204" pitchFamily="34" charset="0"/>
                <a:ea typeface="Tahoma" panose="020B0604030504040204" pitchFamily="34" charset="0"/>
                <a:cs typeface="Tahoma" panose="020B0604030504040204" pitchFamily="34" charset="0"/>
              </a:rPr>
              <a:t>1947-1954</a:t>
            </a:r>
          </a:p>
        </p:txBody>
      </p:sp>
      <p:sp>
        <p:nvSpPr>
          <p:cNvPr id="56" name="Rectangle 55">
            <a:extLst>
              <a:ext uri="{FF2B5EF4-FFF2-40B4-BE49-F238E27FC236}">
                <a16:creationId xmlns:a16="http://schemas.microsoft.com/office/drawing/2014/main" id="{22DCB4D4-EB96-4A4D-8534-ABF6184C7931}"/>
              </a:ext>
            </a:extLst>
          </p:cNvPr>
          <p:cNvSpPr/>
          <p:nvPr/>
        </p:nvSpPr>
        <p:spPr>
          <a:xfrm>
            <a:off x="-157304" y="-239086"/>
            <a:ext cx="12544243" cy="7565171"/>
          </a:xfrm>
          <a:prstGeom prst="rect">
            <a:avLst/>
          </a:prstGeom>
          <a:no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56421A66-6620-4649-AED2-377E37F4665B}"/>
              </a:ext>
            </a:extLst>
          </p:cNvPr>
          <p:cNvSpPr txBox="1"/>
          <p:nvPr/>
        </p:nvSpPr>
        <p:spPr>
          <a:xfrm>
            <a:off x="397304" y="2335710"/>
            <a:ext cx="2544447" cy="3594830"/>
          </a:xfrm>
          <a:prstGeom prst="rect">
            <a:avLst/>
          </a:prstGeom>
          <a:noFill/>
        </p:spPr>
        <p:txBody>
          <a:bodyPr wrap="square" rtlCol="0">
            <a:spAutoFit/>
          </a:bodyPr>
          <a:lstStyle/>
          <a:p>
            <a:pPr marL="285750" lvl="2" indent="-285750" algn="just" fontAlgn="base">
              <a:lnSpc>
                <a:spcPct val="120000"/>
              </a:lnSpc>
              <a:spcBef>
                <a:spcPts val="600"/>
              </a:spcBef>
              <a:buClr>
                <a:schemeClr val="bg1"/>
              </a:buClr>
              <a:buSzPct val="150000"/>
              <a:buFont typeface="Wingdings" panose="05000000000000000000" pitchFamily="2" charset="2"/>
              <a:buChar char="§"/>
            </a:pP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Đây</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là</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thời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kỳ</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vô</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cùng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khó</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khăn</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đắt</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nước</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còn</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non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trẻ</a:t>
            </a:r>
            <a:endPar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endParaRPr>
          </a:p>
          <a:p>
            <a:pPr marL="285750" lvl="2" indent="-285750" algn="just" fontAlgn="base">
              <a:lnSpc>
                <a:spcPct val="120000"/>
              </a:lnSpc>
              <a:spcBef>
                <a:spcPts val="600"/>
              </a:spcBef>
              <a:buClr>
                <a:schemeClr val="bg1"/>
              </a:buClr>
              <a:buSzPct val="150000"/>
              <a:buFont typeface="Wingdings" panose="05000000000000000000" pitchFamily="2" charset="2"/>
              <a:buChar char="§"/>
            </a:pP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Đảng</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đã</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có</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sách</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lược</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hết</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sức</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đúng</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đắn</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khôn</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3A9C95"/>
                </a:solidFill>
                <a:effectLst/>
                <a:latin typeface="Tahoma" panose="020B0604030504040204" pitchFamily="34" charset="0"/>
                <a:ea typeface="Tahoma" panose="020B0604030504040204" pitchFamily="34" charset="0"/>
                <a:cs typeface="Tahoma" panose="020B0604030504040204" pitchFamily="34" charset="0"/>
              </a:rPr>
              <a:t>khéo</a:t>
            </a:r>
            <a:r>
              <a:rPr lang="en-US" sz="14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trong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chính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sách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ngoại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giao</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a:t>
            </a:r>
            <a:endParaRPr lang="en-US" sz="1400">
              <a:solidFill>
                <a:srgbClr val="D1D1D1"/>
              </a:solidFill>
              <a:latin typeface="Times New Roman" panose="02020603050405020304" pitchFamily="18" charset="0"/>
              <a:ea typeface="Tahoma" panose="020B0604030504040204" pitchFamily="34" charset="0"/>
              <a:cs typeface="Mangal" panose="02040503050203030202" pitchFamily="18" charset="0"/>
            </a:endParaRPr>
          </a:p>
          <a:p>
            <a:pPr marL="285750" lvl="2" indent="-285750" algn="just" fontAlgn="base">
              <a:lnSpc>
                <a:spcPct val="120000"/>
              </a:lnSpc>
              <a:spcBef>
                <a:spcPts val="600"/>
              </a:spcBef>
              <a:buClr>
                <a:schemeClr val="bg1"/>
              </a:buClr>
              <a:buSzPct val="150000"/>
              <a:buFont typeface="Wingdings" panose="05000000000000000000" pitchFamily="2" charset="2"/>
              <a:buChar char="§"/>
            </a:pP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L</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úc</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hoà</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Tưởng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tập</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trung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chống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Pháp</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rồi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hoà</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với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Pháp</a:t>
            </a:r>
            <a:r>
              <a:rPr lang="en-US" sz="1400" err="1">
                <a:solidFill>
                  <a:srgbClr val="D1D1D1"/>
                </a:solidFill>
                <a:latin typeface="Tahoma" panose="020B0604030504040204" pitchFamily="34" charset="0"/>
                <a:ea typeface="Tahoma" panose="020B0604030504040204" pitchFamily="34" charset="0"/>
                <a:cs typeface="Tahoma" panose="020B0604030504040204" pitchFamily="34" charset="0"/>
              </a:rPr>
              <a:t>,</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ký</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kết</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Hiệp</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định</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sơ</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bộ</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ngày</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6/3/1946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đuổi</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Tưởng</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về</a:t>
            </a:r>
            <a:r>
              <a:rPr lang="en-US" sz="14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400" err="1">
                <a:solidFill>
                  <a:srgbClr val="D1D1D1"/>
                </a:solidFill>
                <a:effectLst/>
                <a:latin typeface="Tahoma" panose="020B0604030504040204" pitchFamily="34" charset="0"/>
                <a:ea typeface="Tahoma" panose="020B0604030504040204" pitchFamily="34" charset="0"/>
                <a:cs typeface="Tahoma" panose="020B0604030504040204" pitchFamily="34" charset="0"/>
              </a:rPr>
              <a:t>nước</a:t>
            </a:r>
            <a:r>
              <a:rPr lang="en-US" sz="1400">
                <a:solidFill>
                  <a:srgbClr val="D1D1D1"/>
                </a:solidFill>
                <a:latin typeface="Tahoma" panose="020B0604030504040204" pitchFamily="34" charset="0"/>
                <a:ea typeface="Tahoma" panose="020B0604030504040204" pitchFamily="34" charset="0"/>
                <a:cs typeface="Tahoma" panose="020B0604030504040204" pitchFamily="34" charset="0"/>
              </a:rPr>
              <a:t>.</a:t>
            </a:r>
            <a:endParaRPr lang="vi-VN" sz="1400">
              <a:solidFill>
                <a:srgbClr val="D1D1D1"/>
              </a:solidFill>
              <a:effectLst/>
              <a:latin typeface="Tahoma" panose="020B0604030504040204" pitchFamily="34" charset="0"/>
              <a:ea typeface="Tahoma" panose="020B0604030504040204" pitchFamily="34" charset="0"/>
              <a:cs typeface="Tahoma" panose="020B0604030504040204" pitchFamily="34" charset="0"/>
            </a:endParaRPr>
          </a:p>
          <a:p>
            <a:endParaRPr lang="vi-VN" sz="1600"/>
          </a:p>
        </p:txBody>
      </p:sp>
      <p:sp>
        <p:nvSpPr>
          <p:cNvPr id="57" name="Arrow: Chevron 56">
            <a:extLst>
              <a:ext uri="{FF2B5EF4-FFF2-40B4-BE49-F238E27FC236}">
                <a16:creationId xmlns:a16="http://schemas.microsoft.com/office/drawing/2014/main" id="{9BC43BB5-7D25-4C7C-82A9-376BDD91656F}"/>
              </a:ext>
            </a:extLst>
          </p:cNvPr>
          <p:cNvSpPr/>
          <p:nvPr/>
        </p:nvSpPr>
        <p:spPr>
          <a:xfrm rot="5400000" flipH="1">
            <a:off x="1246388" y="-13872446"/>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8" name="Arrow: Chevron 57">
            <a:extLst>
              <a:ext uri="{FF2B5EF4-FFF2-40B4-BE49-F238E27FC236}">
                <a16:creationId xmlns:a16="http://schemas.microsoft.com/office/drawing/2014/main" id="{684129E5-E9A1-449F-A701-B05A41D80A74}"/>
              </a:ext>
            </a:extLst>
          </p:cNvPr>
          <p:cNvSpPr/>
          <p:nvPr/>
        </p:nvSpPr>
        <p:spPr>
          <a:xfrm rot="5400000" flipH="1">
            <a:off x="3768816" y="-6010171"/>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9" name="Arrow: Chevron 58">
            <a:extLst>
              <a:ext uri="{FF2B5EF4-FFF2-40B4-BE49-F238E27FC236}">
                <a16:creationId xmlns:a16="http://schemas.microsoft.com/office/drawing/2014/main" id="{6712B053-D0D6-404D-B082-9EB7C9A6BE48}"/>
              </a:ext>
            </a:extLst>
          </p:cNvPr>
          <p:cNvSpPr/>
          <p:nvPr/>
        </p:nvSpPr>
        <p:spPr>
          <a:xfrm rot="5400000" flipH="1">
            <a:off x="6547587" y="-20947439"/>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0" name="Arrow: Chevron 59">
            <a:extLst>
              <a:ext uri="{FF2B5EF4-FFF2-40B4-BE49-F238E27FC236}">
                <a16:creationId xmlns:a16="http://schemas.microsoft.com/office/drawing/2014/main" id="{1EC3E004-839C-41D4-B45F-FD29780D6740}"/>
              </a:ext>
            </a:extLst>
          </p:cNvPr>
          <p:cNvSpPr/>
          <p:nvPr/>
        </p:nvSpPr>
        <p:spPr>
          <a:xfrm rot="5400000" flipH="1">
            <a:off x="6142855" y="-11045151"/>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1" name="Arrow: Chevron 60">
            <a:extLst>
              <a:ext uri="{FF2B5EF4-FFF2-40B4-BE49-F238E27FC236}">
                <a16:creationId xmlns:a16="http://schemas.microsoft.com/office/drawing/2014/main" id="{B24FE738-836B-4746-9043-D21285D8B0C0}"/>
              </a:ext>
            </a:extLst>
          </p:cNvPr>
          <p:cNvSpPr/>
          <p:nvPr/>
        </p:nvSpPr>
        <p:spPr>
          <a:xfrm rot="5400000" flipH="1">
            <a:off x="2722557" y="-22978251"/>
            <a:ext cx="1010560"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2" name="Arrow: Chevron 61">
            <a:extLst>
              <a:ext uri="{FF2B5EF4-FFF2-40B4-BE49-F238E27FC236}">
                <a16:creationId xmlns:a16="http://schemas.microsoft.com/office/drawing/2014/main" id="{A673228B-0B02-4E5B-A4DE-69C021C37283}"/>
              </a:ext>
            </a:extLst>
          </p:cNvPr>
          <p:cNvSpPr/>
          <p:nvPr/>
        </p:nvSpPr>
        <p:spPr>
          <a:xfrm rot="5400000" flipH="1">
            <a:off x="8840920" y="-2384299"/>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3" name="Arrow: Chevron 62">
            <a:extLst>
              <a:ext uri="{FF2B5EF4-FFF2-40B4-BE49-F238E27FC236}">
                <a16:creationId xmlns:a16="http://schemas.microsoft.com/office/drawing/2014/main" id="{8D368587-29EE-4446-9974-E416F1A4AE41}"/>
              </a:ext>
            </a:extLst>
          </p:cNvPr>
          <p:cNvSpPr/>
          <p:nvPr/>
        </p:nvSpPr>
        <p:spPr>
          <a:xfrm rot="5400000" flipH="1">
            <a:off x="9217470" y="-17886935"/>
            <a:ext cx="1032456"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4" name="Arrow: Chevron 63">
            <a:extLst>
              <a:ext uri="{FF2B5EF4-FFF2-40B4-BE49-F238E27FC236}">
                <a16:creationId xmlns:a16="http://schemas.microsoft.com/office/drawing/2014/main" id="{1E388CB5-95B8-4743-99F0-1E2E555E30AE}"/>
              </a:ext>
            </a:extLst>
          </p:cNvPr>
          <p:cNvSpPr/>
          <p:nvPr/>
        </p:nvSpPr>
        <p:spPr>
          <a:xfrm rot="5400000" flipH="1">
            <a:off x="10978733" y="-8961672"/>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6" name="Thân cây 2">
            <a:extLst>
              <a:ext uri="{FF2B5EF4-FFF2-40B4-BE49-F238E27FC236}">
                <a16:creationId xmlns:a16="http://schemas.microsoft.com/office/drawing/2014/main" id="{BADDD7E9-0577-4FB8-BF0B-41BAD5C64CC2}"/>
              </a:ext>
            </a:extLst>
          </p:cNvPr>
          <p:cNvSpPr/>
          <p:nvPr/>
        </p:nvSpPr>
        <p:spPr>
          <a:xfrm>
            <a:off x="-10022328" y="4988482"/>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Tán cây 2">
            <a:extLst>
              <a:ext uri="{FF2B5EF4-FFF2-40B4-BE49-F238E27FC236}">
                <a16:creationId xmlns:a16="http://schemas.microsoft.com/office/drawing/2014/main" id="{472CB509-CE28-4AB6-A505-7AF15B2D6BA9}"/>
              </a:ext>
            </a:extLst>
          </p:cNvPr>
          <p:cNvSpPr/>
          <p:nvPr/>
        </p:nvSpPr>
        <p:spPr>
          <a:xfrm>
            <a:off x="-10743549" y="3156475"/>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Tán cây 1">
            <a:extLst>
              <a:ext uri="{FF2B5EF4-FFF2-40B4-BE49-F238E27FC236}">
                <a16:creationId xmlns:a16="http://schemas.microsoft.com/office/drawing/2014/main" id="{FF69EFC6-41FD-4274-A613-8212EA1F7DA5}"/>
              </a:ext>
            </a:extLst>
          </p:cNvPr>
          <p:cNvSpPr/>
          <p:nvPr/>
        </p:nvSpPr>
        <p:spPr>
          <a:xfrm>
            <a:off x="-1423390" y="4417238"/>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8" name="Thân cây 1">
            <a:extLst>
              <a:ext uri="{FF2B5EF4-FFF2-40B4-BE49-F238E27FC236}">
                <a16:creationId xmlns:a16="http://schemas.microsoft.com/office/drawing/2014/main" id="{4BF0714C-743F-41CE-9FEA-C751F5FDF4D0}"/>
              </a:ext>
            </a:extLst>
          </p:cNvPr>
          <p:cNvSpPr/>
          <p:nvPr/>
        </p:nvSpPr>
        <p:spPr>
          <a:xfrm>
            <a:off x="-1023688" y="5401489"/>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9" name="Thân cây 2.2">
            <a:extLst>
              <a:ext uri="{FF2B5EF4-FFF2-40B4-BE49-F238E27FC236}">
                <a16:creationId xmlns:a16="http://schemas.microsoft.com/office/drawing/2014/main" id="{0C1F507A-0641-41DB-AFEB-0DAF38791E2E}"/>
              </a:ext>
            </a:extLst>
          </p:cNvPr>
          <p:cNvSpPr/>
          <p:nvPr/>
        </p:nvSpPr>
        <p:spPr>
          <a:xfrm>
            <a:off x="-5847563" y="4080153"/>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Tán cây 2.2">
            <a:extLst>
              <a:ext uri="{FF2B5EF4-FFF2-40B4-BE49-F238E27FC236}">
                <a16:creationId xmlns:a16="http://schemas.microsoft.com/office/drawing/2014/main" id="{A41EEF08-5588-4584-B8D4-04B6E81EFE14}"/>
              </a:ext>
            </a:extLst>
          </p:cNvPr>
          <p:cNvSpPr/>
          <p:nvPr/>
        </p:nvSpPr>
        <p:spPr>
          <a:xfrm>
            <a:off x="-6661494" y="2066786"/>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Tán cây 2">
            <a:extLst>
              <a:ext uri="{FF2B5EF4-FFF2-40B4-BE49-F238E27FC236}">
                <a16:creationId xmlns:a16="http://schemas.microsoft.com/office/drawing/2014/main" id="{D0A1361A-61B3-4BBD-8A5C-E5D5473AC68D}"/>
              </a:ext>
            </a:extLst>
          </p:cNvPr>
          <p:cNvSpPr/>
          <p:nvPr/>
        </p:nvSpPr>
        <p:spPr>
          <a:xfrm>
            <a:off x="12319448" y="3148520"/>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Thân cây 2">
            <a:extLst>
              <a:ext uri="{FF2B5EF4-FFF2-40B4-BE49-F238E27FC236}">
                <a16:creationId xmlns:a16="http://schemas.microsoft.com/office/drawing/2014/main" id="{EB2DD5FB-7015-4FB2-9A13-C82713495368}"/>
              </a:ext>
            </a:extLst>
          </p:cNvPr>
          <p:cNvSpPr/>
          <p:nvPr/>
        </p:nvSpPr>
        <p:spPr>
          <a:xfrm>
            <a:off x="13040669" y="4980527"/>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Tán cây 1">
            <a:extLst>
              <a:ext uri="{FF2B5EF4-FFF2-40B4-BE49-F238E27FC236}">
                <a16:creationId xmlns:a16="http://schemas.microsoft.com/office/drawing/2014/main" id="{B9F9F421-2326-4C52-B72C-6562DEA17E1F}"/>
              </a:ext>
            </a:extLst>
          </p:cNvPr>
          <p:cNvSpPr/>
          <p:nvPr/>
        </p:nvSpPr>
        <p:spPr>
          <a:xfrm>
            <a:off x="22724481" y="3892844"/>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Thân cây 1">
            <a:extLst>
              <a:ext uri="{FF2B5EF4-FFF2-40B4-BE49-F238E27FC236}">
                <a16:creationId xmlns:a16="http://schemas.microsoft.com/office/drawing/2014/main" id="{B528587F-BF0E-4557-AF62-8ABB5EE0D6BC}"/>
              </a:ext>
            </a:extLst>
          </p:cNvPr>
          <p:cNvSpPr/>
          <p:nvPr/>
        </p:nvSpPr>
        <p:spPr>
          <a:xfrm>
            <a:off x="23124183" y="4877095"/>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Thân cây 2.2">
            <a:extLst>
              <a:ext uri="{FF2B5EF4-FFF2-40B4-BE49-F238E27FC236}">
                <a16:creationId xmlns:a16="http://schemas.microsoft.com/office/drawing/2014/main" id="{9F63E0BF-0C8C-4EC9-9E48-4A8B4B51A143}"/>
              </a:ext>
            </a:extLst>
          </p:cNvPr>
          <p:cNvSpPr/>
          <p:nvPr/>
        </p:nvSpPr>
        <p:spPr>
          <a:xfrm>
            <a:off x="18002387" y="4060249"/>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Tán cây 2.2">
            <a:extLst>
              <a:ext uri="{FF2B5EF4-FFF2-40B4-BE49-F238E27FC236}">
                <a16:creationId xmlns:a16="http://schemas.microsoft.com/office/drawing/2014/main" id="{85CA55C7-AA62-4977-8EED-482E664DEDFD}"/>
              </a:ext>
            </a:extLst>
          </p:cNvPr>
          <p:cNvSpPr/>
          <p:nvPr/>
        </p:nvSpPr>
        <p:spPr>
          <a:xfrm>
            <a:off x="17188456" y="2046882"/>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5054441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án cây 2">
            <a:extLst>
              <a:ext uri="{FF2B5EF4-FFF2-40B4-BE49-F238E27FC236}">
                <a16:creationId xmlns:a16="http://schemas.microsoft.com/office/drawing/2014/main" id="{9C68C877-A671-4711-8F27-FA4B8236DF3C}"/>
              </a:ext>
            </a:extLst>
          </p:cNvPr>
          <p:cNvSpPr/>
          <p:nvPr/>
        </p:nvSpPr>
        <p:spPr>
          <a:xfrm>
            <a:off x="8892600" y="3229041"/>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
            <a:extLst>
              <a:ext uri="{FF2B5EF4-FFF2-40B4-BE49-F238E27FC236}">
                <a16:creationId xmlns:a16="http://schemas.microsoft.com/office/drawing/2014/main" id="{86F33EB4-90C1-4391-9943-3CF6C37715A2}"/>
              </a:ext>
            </a:extLst>
          </p:cNvPr>
          <p:cNvSpPr/>
          <p:nvPr/>
        </p:nvSpPr>
        <p:spPr>
          <a:xfrm>
            <a:off x="9613821" y="5061048"/>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Tán cây 1">
            <a:extLst>
              <a:ext uri="{FF2B5EF4-FFF2-40B4-BE49-F238E27FC236}">
                <a16:creationId xmlns:a16="http://schemas.microsoft.com/office/drawing/2014/main" id="{8097E476-A0BF-4B2D-BBD8-B9CF5C1731F7}"/>
              </a:ext>
            </a:extLst>
          </p:cNvPr>
          <p:cNvSpPr/>
          <p:nvPr/>
        </p:nvSpPr>
        <p:spPr>
          <a:xfrm>
            <a:off x="11137112" y="4320719"/>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
            <a:extLst>
              <a:ext uri="{FF2B5EF4-FFF2-40B4-BE49-F238E27FC236}">
                <a16:creationId xmlns:a16="http://schemas.microsoft.com/office/drawing/2014/main" id="{0C9B6483-BCE8-43D3-931E-D1CD997176BC}"/>
              </a:ext>
            </a:extLst>
          </p:cNvPr>
          <p:cNvSpPr/>
          <p:nvPr/>
        </p:nvSpPr>
        <p:spPr>
          <a:xfrm>
            <a:off x="11536814" y="5304970"/>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Thân cây 2.2">
            <a:extLst>
              <a:ext uri="{FF2B5EF4-FFF2-40B4-BE49-F238E27FC236}">
                <a16:creationId xmlns:a16="http://schemas.microsoft.com/office/drawing/2014/main" id="{FD5AC8D8-91FA-4F60-A49F-3645552D7B33}"/>
              </a:ext>
            </a:extLst>
          </p:cNvPr>
          <p:cNvSpPr/>
          <p:nvPr/>
        </p:nvSpPr>
        <p:spPr>
          <a:xfrm>
            <a:off x="10636110" y="409883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án cây 2.2">
            <a:extLst>
              <a:ext uri="{FF2B5EF4-FFF2-40B4-BE49-F238E27FC236}">
                <a16:creationId xmlns:a16="http://schemas.microsoft.com/office/drawing/2014/main" id="{B316E715-AA45-4F82-B535-B4E33D107F87}"/>
              </a:ext>
            </a:extLst>
          </p:cNvPr>
          <p:cNvSpPr/>
          <p:nvPr/>
        </p:nvSpPr>
        <p:spPr>
          <a:xfrm>
            <a:off x="9822179" y="208546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Rectangle 20">
            <a:extLst>
              <a:ext uri="{FF2B5EF4-FFF2-40B4-BE49-F238E27FC236}">
                <a16:creationId xmlns:a16="http://schemas.microsoft.com/office/drawing/2014/main" id="{CB02A347-8584-4EC2-96EA-47C3C94A4F11}"/>
              </a:ext>
            </a:extLst>
          </p:cNvPr>
          <p:cNvSpPr/>
          <p:nvPr/>
        </p:nvSpPr>
        <p:spPr>
          <a:xfrm>
            <a:off x="3424578" y="2148499"/>
            <a:ext cx="5399316" cy="3196761"/>
          </a:xfrm>
          <a:prstGeom prst="rect">
            <a:avLst/>
          </a:prstGeom>
          <a:solidFill>
            <a:srgbClr val="7F7F7F">
              <a:alpha val="34902"/>
            </a:srgbClr>
          </a:solidFill>
          <a:ln>
            <a:noFill/>
          </a:ln>
          <a:effectLst>
            <a:outerShdw blurRad="381000" sx="99000" sy="99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B97DDD12-ED2A-418E-A3C0-CA20E363451D}"/>
              </a:ext>
            </a:extLst>
          </p:cNvPr>
          <p:cNvSpPr/>
          <p:nvPr/>
        </p:nvSpPr>
        <p:spPr>
          <a:xfrm rot="16200000">
            <a:off x="2815772" y="-2525489"/>
            <a:ext cx="6560457" cy="11901717"/>
          </a:xfrm>
          <a:prstGeom prst="rect">
            <a:avLst/>
          </a:prstGeom>
          <a:noFill/>
          <a:ln w="57150">
            <a:solidFill>
              <a:srgbClr val="3A9C95"/>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Tán cây 2">
            <a:extLst>
              <a:ext uri="{FF2B5EF4-FFF2-40B4-BE49-F238E27FC236}">
                <a16:creationId xmlns:a16="http://schemas.microsoft.com/office/drawing/2014/main" id="{1A171ED2-E621-4140-B9A7-18A061EAAA4D}"/>
              </a:ext>
            </a:extLst>
          </p:cNvPr>
          <p:cNvSpPr/>
          <p:nvPr/>
        </p:nvSpPr>
        <p:spPr>
          <a:xfrm>
            <a:off x="89249" y="3229041"/>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hân cây 2">
            <a:extLst>
              <a:ext uri="{FF2B5EF4-FFF2-40B4-BE49-F238E27FC236}">
                <a16:creationId xmlns:a16="http://schemas.microsoft.com/office/drawing/2014/main" id="{588F94B7-86EE-4D07-A09E-8CE2419D88D6}"/>
              </a:ext>
            </a:extLst>
          </p:cNvPr>
          <p:cNvSpPr/>
          <p:nvPr/>
        </p:nvSpPr>
        <p:spPr>
          <a:xfrm>
            <a:off x="810470" y="5061048"/>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7" name="Tán cây 1">
            <a:extLst>
              <a:ext uri="{FF2B5EF4-FFF2-40B4-BE49-F238E27FC236}">
                <a16:creationId xmlns:a16="http://schemas.microsoft.com/office/drawing/2014/main" id="{BA6D61EF-EF35-4BF1-BE99-28131D6C7F69}"/>
              </a:ext>
            </a:extLst>
          </p:cNvPr>
          <p:cNvSpPr/>
          <p:nvPr/>
        </p:nvSpPr>
        <p:spPr>
          <a:xfrm>
            <a:off x="2333761" y="4320719"/>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Thân cây 1">
            <a:extLst>
              <a:ext uri="{FF2B5EF4-FFF2-40B4-BE49-F238E27FC236}">
                <a16:creationId xmlns:a16="http://schemas.microsoft.com/office/drawing/2014/main" id="{32A33B51-119B-4DFC-B3F9-0253C14DD198}"/>
              </a:ext>
            </a:extLst>
          </p:cNvPr>
          <p:cNvSpPr/>
          <p:nvPr/>
        </p:nvSpPr>
        <p:spPr>
          <a:xfrm>
            <a:off x="2733463" y="5304970"/>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Thân cây 2.2">
            <a:extLst>
              <a:ext uri="{FF2B5EF4-FFF2-40B4-BE49-F238E27FC236}">
                <a16:creationId xmlns:a16="http://schemas.microsoft.com/office/drawing/2014/main" id="{30BEDBF0-EDB0-49F0-A6E3-53C1ED3435ED}"/>
              </a:ext>
            </a:extLst>
          </p:cNvPr>
          <p:cNvSpPr/>
          <p:nvPr/>
        </p:nvSpPr>
        <p:spPr>
          <a:xfrm>
            <a:off x="1832759" y="409883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Tán cây 2.2">
            <a:extLst>
              <a:ext uri="{FF2B5EF4-FFF2-40B4-BE49-F238E27FC236}">
                <a16:creationId xmlns:a16="http://schemas.microsoft.com/office/drawing/2014/main" id="{DAEBFBB4-12C6-40A9-B570-2AD676BAE13B}"/>
              </a:ext>
            </a:extLst>
          </p:cNvPr>
          <p:cNvSpPr/>
          <p:nvPr/>
        </p:nvSpPr>
        <p:spPr>
          <a:xfrm>
            <a:off x="1018828" y="208546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TextBox 51">
            <a:extLst>
              <a:ext uri="{FF2B5EF4-FFF2-40B4-BE49-F238E27FC236}">
                <a16:creationId xmlns:a16="http://schemas.microsoft.com/office/drawing/2014/main" id="{EDE533D2-AE7F-4D8E-8CB8-942414CB39BB}"/>
              </a:ext>
            </a:extLst>
          </p:cNvPr>
          <p:cNvSpPr txBox="1"/>
          <p:nvPr/>
        </p:nvSpPr>
        <p:spPr>
          <a:xfrm>
            <a:off x="3425224" y="2325414"/>
            <a:ext cx="5399316" cy="3262432"/>
          </a:xfrm>
          <a:prstGeom prst="rect">
            <a:avLst/>
          </a:prstGeom>
          <a:noFill/>
        </p:spPr>
        <p:txBody>
          <a:bodyPr wrap="square">
            <a:spAutoFit/>
          </a:bodyPr>
          <a:lstStyle/>
          <a:p>
            <a:pPr marL="285750" lvl="2" indent="-285750" algn="just" fontAlgn="base">
              <a:lnSpc>
                <a:spcPct val="150000"/>
              </a:lnSpc>
              <a:spcBef>
                <a:spcPts val="600"/>
              </a:spcBef>
              <a:spcAft>
                <a:spcPts val="600"/>
              </a:spcAft>
              <a:buClr>
                <a:schemeClr val="bg1"/>
              </a:buClr>
              <a:buFont typeface="Wingdings" panose="05000000000000000000" pitchFamily="2" charset="2"/>
              <a:buChar char="§"/>
            </a:pP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Đảng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cộng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sản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lần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thứ</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VI </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(12/1986):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đổi</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mới</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toàn</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diện</a:t>
            </a:r>
            <a:r>
              <a:rPr lang="en-US" sz="1600">
                <a:solidFill>
                  <a:srgbClr val="D1D1D1"/>
                </a:solidFill>
                <a:latin typeface="Tahoma" panose="020B0604030504040204" pitchFamily="34" charset="0"/>
                <a:ea typeface="Tahoma" panose="020B0604030504040204" pitchFamily="34" charset="0"/>
                <a:cs typeface="Tahoma" panose="020B0604030504040204" pitchFamily="34" charset="0"/>
              </a:rPr>
              <a:t>,</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trong</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đó</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đối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ngoại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cũng</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được</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chủ</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trương</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đổi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mới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theo</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tư</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duy</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mở</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với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cộng</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đồng</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quốc</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tế</a:t>
            </a:r>
            <a:r>
              <a:rPr lang="en-US" sz="1600">
                <a:solidFill>
                  <a:srgbClr val="D1D1D1"/>
                </a:solidFill>
                <a:latin typeface="Tahoma" panose="020B0604030504040204" pitchFamily="34" charset="0"/>
                <a:ea typeface="Tahoma" panose="020B0604030504040204" pitchFamily="34" charset="0"/>
                <a:cs typeface="Tahoma" panose="020B0604030504040204" pitchFamily="34" charset="0"/>
              </a:rPr>
              <a:t>.</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p>
          <a:p>
            <a:pPr marL="285750" lvl="2" indent="-285750" algn="just" fontAlgn="base">
              <a:lnSpc>
                <a:spcPct val="150000"/>
              </a:lnSpc>
              <a:spcBef>
                <a:spcPts val="600"/>
              </a:spcBef>
              <a:spcAft>
                <a:spcPts val="600"/>
              </a:spcAft>
              <a:buClr>
                <a:schemeClr val="bg1"/>
              </a:buClr>
              <a:buFont typeface="Wingdings" panose="05000000000000000000" pitchFamily="2" charset="2"/>
              <a:buChar char="§"/>
            </a:pP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Theo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đó</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đường</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lối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hoạt</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động</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đối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ngoại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của</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nhằm</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phục</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giữ</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vững</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môi</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trường</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hòa</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bình</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ổn</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định</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để</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phát</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triển</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kinh</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tế-xã</a:t>
            </a:r>
            <a:r>
              <a:rPr lang="en-US" sz="1600">
                <a:solidFill>
                  <a:srgbClr val="3A9C9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3A9C95"/>
                </a:solidFill>
                <a:effectLst/>
                <a:latin typeface="Tahoma" panose="020B0604030504040204" pitchFamily="34" charset="0"/>
                <a:ea typeface="Tahoma" panose="020B0604030504040204" pitchFamily="34" charset="0"/>
                <a:cs typeface="Tahoma" panose="020B0604030504040204" pitchFamily="34" charset="0"/>
              </a:rPr>
              <a:t>hội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Đó</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cũng</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là</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mục</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tiêu</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bao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trùm</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của</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chính</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sách</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đối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ngoại</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Việt</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Nam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cho</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đến</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D1D1D1"/>
                </a:solidFill>
                <a:effectLst/>
                <a:latin typeface="Tahoma" panose="020B0604030504040204" pitchFamily="34" charset="0"/>
                <a:ea typeface="Tahoma" panose="020B0604030504040204" pitchFamily="34" charset="0"/>
                <a:cs typeface="Tahoma" panose="020B0604030504040204" pitchFamily="34" charset="0"/>
              </a:rPr>
              <a:t>ngày</a:t>
            </a:r>
            <a:r>
              <a:rPr lang="en-US" sz="1600">
                <a:solidFill>
                  <a:srgbClr val="D1D1D1"/>
                </a:solidFill>
                <a:effectLst/>
                <a:latin typeface="Tahoma" panose="020B0604030504040204" pitchFamily="34" charset="0"/>
                <a:ea typeface="Tahoma" panose="020B0604030504040204" pitchFamily="34" charset="0"/>
                <a:cs typeface="Tahoma" panose="020B0604030504040204" pitchFamily="34" charset="0"/>
              </a:rPr>
              <a:t> nay. </a:t>
            </a:r>
          </a:p>
          <a:p>
            <a:pPr marL="285750" lvl="2" indent="-285750" fontAlgn="base">
              <a:spcBef>
                <a:spcPts val="600"/>
              </a:spcBef>
              <a:buClr>
                <a:schemeClr val="bg1"/>
              </a:buClr>
              <a:buFont typeface="Wingdings" panose="05000000000000000000" pitchFamily="2" charset="2"/>
              <a:buChar char="§"/>
            </a:pPr>
            <a:endParaRPr lang="en-US" b="1">
              <a:effectLst/>
              <a:latin typeface="+mj-lt"/>
              <a:ea typeface="Tahoma" panose="020B0604030504040204" pitchFamily="34" charset="0"/>
              <a:cs typeface="Tahoma" panose="020B0604030504040204" pitchFamily="34" charset="0"/>
            </a:endParaRPr>
          </a:p>
        </p:txBody>
      </p:sp>
      <p:sp>
        <p:nvSpPr>
          <p:cNvPr id="30" name="TextBox 29">
            <a:extLst>
              <a:ext uri="{FF2B5EF4-FFF2-40B4-BE49-F238E27FC236}">
                <a16:creationId xmlns:a16="http://schemas.microsoft.com/office/drawing/2014/main" id="{2F464C12-4771-4AD3-8B73-1D1140C172E7}"/>
              </a:ext>
            </a:extLst>
          </p:cNvPr>
          <p:cNvSpPr txBox="1"/>
          <p:nvPr/>
        </p:nvSpPr>
        <p:spPr>
          <a:xfrm>
            <a:off x="741434" y="1455756"/>
            <a:ext cx="10395678" cy="400110"/>
          </a:xfrm>
          <a:prstGeom prst="rect">
            <a:avLst/>
          </a:prstGeom>
          <a:noFill/>
        </p:spPr>
        <p:txBody>
          <a:bodyPr wrap="square">
            <a:spAutoFit/>
          </a:bodyPr>
          <a:lstStyle/>
          <a:p>
            <a:pPr marL="0" lvl="2" algn="ctr" fontAlgn="base">
              <a:spcBef>
                <a:spcPts val="600"/>
              </a:spcBef>
              <a:buClr>
                <a:srgbClr val="000000"/>
              </a:buClr>
            </a:pPr>
            <a:r>
              <a:rPr lang="en-US" sz="2000" b="1" err="1">
                <a:solidFill>
                  <a:schemeClr val="bg1"/>
                </a:solidFill>
                <a:effectLst/>
                <a:latin typeface="Tahoma" panose="020B0604030504040204" pitchFamily="34" charset="0"/>
                <a:ea typeface="Tahoma" panose="020B0604030504040204" pitchFamily="34" charset="0"/>
                <a:cs typeface="Tahoma" panose="020B0604030504040204" pitchFamily="34" charset="0"/>
              </a:rPr>
              <a:t>Giai</a:t>
            </a:r>
            <a:r>
              <a:rPr lang="en-US" sz="20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đoạn</a:t>
            </a:r>
            <a:r>
              <a:rPr lang="en-US" sz="20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000" b="1">
                <a:solidFill>
                  <a:srgbClr val="01E9F5"/>
                </a:solidFill>
                <a:effectLst/>
                <a:latin typeface="Tahoma" panose="020B0604030504040204" pitchFamily="34" charset="0"/>
                <a:ea typeface="Tahoma" panose="020B0604030504040204" pitchFamily="34" charset="0"/>
                <a:cs typeface="Tahoma" panose="020B0604030504040204" pitchFamily="34" charset="0"/>
              </a:rPr>
              <a:t>1986 </a:t>
            </a:r>
            <a:r>
              <a:rPr lang="en-US" sz="2000" b="1" err="1">
                <a:solidFill>
                  <a:srgbClr val="01E9F5"/>
                </a:solidFill>
                <a:effectLst/>
                <a:latin typeface="Tahoma" panose="020B0604030504040204" pitchFamily="34" charset="0"/>
                <a:ea typeface="Tahoma" panose="020B0604030504040204" pitchFamily="34" charset="0"/>
                <a:cs typeface="Tahoma" panose="020B0604030504040204" pitchFamily="34" charset="0"/>
              </a:rPr>
              <a:t>đến</a:t>
            </a:r>
            <a:r>
              <a:rPr lang="en-US" sz="2000" b="1">
                <a:solidFill>
                  <a:srgbClr val="01E9F5"/>
                </a:solidFill>
                <a:effectLst/>
                <a:latin typeface="Tahoma" panose="020B0604030504040204" pitchFamily="34" charset="0"/>
                <a:ea typeface="Tahoma" panose="020B0604030504040204" pitchFamily="34" charset="0"/>
                <a:cs typeface="Tahoma" panose="020B0604030504040204" pitchFamily="34" charset="0"/>
              </a:rPr>
              <a:t> nay</a:t>
            </a:r>
          </a:p>
        </p:txBody>
      </p:sp>
      <p:sp>
        <p:nvSpPr>
          <p:cNvPr id="20" name="!!vuong 1">
            <a:extLst>
              <a:ext uri="{FF2B5EF4-FFF2-40B4-BE49-F238E27FC236}">
                <a16:creationId xmlns:a16="http://schemas.microsoft.com/office/drawing/2014/main" id="{A2186B0D-4FDA-4E2E-8A73-48E8D078B914}"/>
              </a:ext>
            </a:extLst>
          </p:cNvPr>
          <p:cNvSpPr/>
          <p:nvPr/>
        </p:nvSpPr>
        <p:spPr>
          <a:xfrm rot="10800000">
            <a:off x="1080291" y="388996"/>
            <a:ext cx="10302412" cy="618339"/>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A8C707-AF8C-4419-97E5-B95184755F48}"/>
              </a:ext>
            </a:extLst>
          </p:cNvPr>
          <p:cNvSpPr txBox="1"/>
          <p:nvPr/>
        </p:nvSpPr>
        <p:spPr>
          <a:xfrm>
            <a:off x="943429" y="434479"/>
            <a:ext cx="10593385" cy="523220"/>
          </a:xfrm>
          <a:prstGeom prst="rect">
            <a:avLst/>
          </a:prstGeom>
          <a:noFill/>
        </p:spPr>
        <p:txBody>
          <a:bodyPr wrap="square">
            <a:spAutoFit/>
          </a:bodyPr>
          <a:lstStyle/>
          <a:p>
            <a:pPr lvl="1" algn="just" fontAlgn="base">
              <a:spcBef>
                <a:spcPts val="600"/>
              </a:spcBef>
              <a:spcAft>
                <a:spcPts val="600"/>
              </a:spcAft>
              <a:buClr>
                <a:srgbClr val="000000"/>
              </a:buClr>
            </a:pP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Những</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cột</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mốc</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nổi</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bật</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của</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lịch</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sử</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đối</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ngoại</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Việt</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Nam</a:t>
            </a:r>
          </a:p>
        </p:txBody>
      </p:sp>
    </p:spTree>
    <p:extLst>
      <p:ext uri="{BB962C8B-B14F-4D97-AF65-F5344CB8AC3E}">
        <p14:creationId xmlns:p14="http://schemas.microsoft.com/office/powerpoint/2010/main" val="1143610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án cây 1">
            <a:extLst>
              <a:ext uri="{FF2B5EF4-FFF2-40B4-BE49-F238E27FC236}">
                <a16:creationId xmlns:a16="http://schemas.microsoft.com/office/drawing/2014/main" id="{8097E476-A0BF-4B2D-BBD8-B9CF5C1731F7}"/>
              </a:ext>
            </a:extLst>
          </p:cNvPr>
          <p:cNvSpPr/>
          <p:nvPr/>
        </p:nvSpPr>
        <p:spPr>
          <a:xfrm>
            <a:off x="9516929" y="4374439"/>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
            <a:extLst>
              <a:ext uri="{FF2B5EF4-FFF2-40B4-BE49-F238E27FC236}">
                <a16:creationId xmlns:a16="http://schemas.microsoft.com/office/drawing/2014/main" id="{0C9B6483-BCE8-43D3-931E-D1CD997176BC}"/>
              </a:ext>
            </a:extLst>
          </p:cNvPr>
          <p:cNvSpPr/>
          <p:nvPr/>
        </p:nvSpPr>
        <p:spPr>
          <a:xfrm>
            <a:off x="9916631" y="5358690"/>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Tán cây 2">
            <a:extLst>
              <a:ext uri="{FF2B5EF4-FFF2-40B4-BE49-F238E27FC236}">
                <a16:creationId xmlns:a16="http://schemas.microsoft.com/office/drawing/2014/main" id="{1A171ED2-E621-4140-B9A7-18A061EAAA4D}"/>
              </a:ext>
            </a:extLst>
          </p:cNvPr>
          <p:cNvSpPr/>
          <p:nvPr/>
        </p:nvSpPr>
        <p:spPr>
          <a:xfrm>
            <a:off x="1236239" y="3183353"/>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hân cây 2">
            <a:extLst>
              <a:ext uri="{FF2B5EF4-FFF2-40B4-BE49-F238E27FC236}">
                <a16:creationId xmlns:a16="http://schemas.microsoft.com/office/drawing/2014/main" id="{588F94B7-86EE-4D07-A09E-8CE2419D88D6}"/>
              </a:ext>
            </a:extLst>
          </p:cNvPr>
          <p:cNvSpPr/>
          <p:nvPr/>
        </p:nvSpPr>
        <p:spPr>
          <a:xfrm>
            <a:off x="1956903" y="5061048"/>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Thân cây 2.2">
            <a:extLst>
              <a:ext uri="{FF2B5EF4-FFF2-40B4-BE49-F238E27FC236}">
                <a16:creationId xmlns:a16="http://schemas.microsoft.com/office/drawing/2014/main" id="{30BEDBF0-EDB0-49F0-A6E3-53C1ED3435ED}"/>
              </a:ext>
            </a:extLst>
          </p:cNvPr>
          <p:cNvSpPr/>
          <p:nvPr/>
        </p:nvSpPr>
        <p:spPr>
          <a:xfrm>
            <a:off x="466446" y="3981240"/>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Tán cây 2.2">
            <a:extLst>
              <a:ext uri="{FF2B5EF4-FFF2-40B4-BE49-F238E27FC236}">
                <a16:creationId xmlns:a16="http://schemas.microsoft.com/office/drawing/2014/main" id="{DAEBFBB4-12C6-40A9-B570-2AD676BAE13B}"/>
              </a:ext>
            </a:extLst>
          </p:cNvPr>
          <p:cNvSpPr/>
          <p:nvPr/>
        </p:nvSpPr>
        <p:spPr>
          <a:xfrm>
            <a:off x="-347485" y="1967873"/>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TextBox 51">
            <a:extLst>
              <a:ext uri="{FF2B5EF4-FFF2-40B4-BE49-F238E27FC236}">
                <a16:creationId xmlns:a16="http://schemas.microsoft.com/office/drawing/2014/main" id="{EDE533D2-AE7F-4D8E-8CB8-942414CB39BB}"/>
              </a:ext>
            </a:extLst>
          </p:cNvPr>
          <p:cNvSpPr txBox="1"/>
          <p:nvPr/>
        </p:nvSpPr>
        <p:spPr>
          <a:xfrm>
            <a:off x="3902765" y="1458987"/>
            <a:ext cx="4386469" cy="400110"/>
          </a:xfrm>
          <a:prstGeom prst="rect">
            <a:avLst/>
          </a:prstGeom>
          <a:noFill/>
        </p:spPr>
        <p:txBody>
          <a:bodyPr wrap="square">
            <a:spAutoFit/>
          </a:bodyPr>
          <a:lstStyle/>
          <a:p>
            <a:pPr marL="0" lvl="2" algn="ctr" fontAlgn="base">
              <a:spcBef>
                <a:spcPts val="600"/>
              </a:spcBef>
              <a:spcAft>
                <a:spcPts val="600"/>
              </a:spcAft>
              <a:buClr>
                <a:srgbClr val="000000"/>
              </a:buClr>
            </a:pPr>
            <a:r>
              <a:rPr lang="en-US" sz="2000" b="1" err="1">
                <a:solidFill>
                  <a:schemeClr val="bg1"/>
                </a:solidFill>
                <a:effectLst/>
                <a:latin typeface="Tahoma" panose="020B0604030504040204" pitchFamily="34" charset="0"/>
                <a:ea typeface="Tahoma" panose="020B0604030504040204" pitchFamily="34" charset="0"/>
                <a:cs typeface="Tahoma" panose="020B0604030504040204" pitchFamily="34" charset="0"/>
              </a:rPr>
              <a:t>Giai</a:t>
            </a:r>
            <a:r>
              <a:rPr lang="en-US" sz="20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đoạn</a:t>
            </a:r>
            <a:r>
              <a:rPr lang="en-US" sz="20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000" b="1">
                <a:solidFill>
                  <a:srgbClr val="3A9C95"/>
                </a:solidFill>
                <a:effectLst/>
                <a:latin typeface="Tahoma" panose="020B0604030504040204" pitchFamily="34" charset="0"/>
                <a:ea typeface="Tahoma" panose="020B0604030504040204" pitchFamily="34" charset="0"/>
                <a:cs typeface="Tahoma" panose="020B0604030504040204" pitchFamily="34" charset="0"/>
              </a:rPr>
              <a:t>1986 </a:t>
            </a:r>
            <a:r>
              <a:rPr lang="en-US" sz="20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đến</a:t>
            </a:r>
            <a:r>
              <a:rPr lang="en-US" sz="2000" b="1">
                <a:solidFill>
                  <a:srgbClr val="3A9C95"/>
                </a:solidFill>
                <a:effectLst/>
                <a:latin typeface="Tahoma" panose="020B0604030504040204" pitchFamily="34" charset="0"/>
                <a:ea typeface="Tahoma" panose="020B0604030504040204" pitchFamily="34" charset="0"/>
                <a:cs typeface="Tahoma" panose="020B0604030504040204" pitchFamily="34" charset="0"/>
              </a:rPr>
              <a:t> nay</a:t>
            </a:r>
          </a:p>
        </p:txBody>
      </p:sp>
      <p:pic>
        <p:nvPicPr>
          <p:cNvPr id="1026" name="Picture 2" descr="Tháng 12-1986: Đại hội đại biểu toàn quốc lần thứ VI của Đảng | Tạp chí  Tuyên giáo">
            <a:extLst>
              <a:ext uri="{FF2B5EF4-FFF2-40B4-BE49-F238E27FC236}">
                <a16:creationId xmlns:a16="http://schemas.microsoft.com/office/drawing/2014/main" id="{5FC140DB-E0FF-4D31-9255-0450383BC734}"/>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566869" y="2904328"/>
            <a:ext cx="4446236" cy="2876159"/>
          </a:xfrm>
          <a:prstGeom prst="rect">
            <a:avLst/>
          </a:prstGeom>
          <a:noFill/>
          <a:extLst>
            <a:ext uri="{909E8E84-426E-40DD-AFC4-6F175D3DCCD1}">
              <a14:hiddenFill xmlns:a14="http://schemas.microsoft.com/office/drawing/2010/main">
                <a:solidFill>
                  <a:srgbClr val="FFFFFF"/>
                </a:solidFill>
              </a14:hiddenFill>
            </a:ext>
          </a:extLst>
        </p:spPr>
      </p:pic>
      <p:sp>
        <p:nvSpPr>
          <p:cNvPr id="47" name="Tán cây 1">
            <a:extLst>
              <a:ext uri="{FF2B5EF4-FFF2-40B4-BE49-F238E27FC236}">
                <a16:creationId xmlns:a16="http://schemas.microsoft.com/office/drawing/2014/main" id="{BA6D61EF-EF35-4BF1-BE99-28131D6C7F69}"/>
              </a:ext>
            </a:extLst>
          </p:cNvPr>
          <p:cNvSpPr/>
          <p:nvPr/>
        </p:nvSpPr>
        <p:spPr>
          <a:xfrm>
            <a:off x="919809" y="4227999"/>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Thân cây 1">
            <a:extLst>
              <a:ext uri="{FF2B5EF4-FFF2-40B4-BE49-F238E27FC236}">
                <a16:creationId xmlns:a16="http://schemas.microsoft.com/office/drawing/2014/main" id="{32A33B51-119B-4DFC-B3F9-0253C14DD198}"/>
              </a:ext>
            </a:extLst>
          </p:cNvPr>
          <p:cNvSpPr/>
          <p:nvPr/>
        </p:nvSpPr>
        <p:spPr>
          <a:xfrm>
            <a:off x="1320078" y="5272974"/>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Thân cây 2.2">
            <a:extLst>
              <a:ext uri="{FF2B5EF4-FFF2-40B4-BE49-F238E27FC236}">
                <a16:creationId xmlns:a16="http://schemas.microsoft.com/office/drawing/2014/main" id="{FD5AC8D8-91FA-4F60-A49F-3645552D7B33}"/>
              </a:ext>
            </a:extLst>
          </p:cNvPr>
          <p:cNvSpPr/>
          <p:nvPr/>
        </p:nvSpPr>
        <p:spPr>
          <a:xfrm>
            <a:off x="11536814" y="3942023"/>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án cây 2.2">
            <a:extLst>
              <a:ext uri="{FF2B5EF4-FFF2-40B4-BE49-F238E27FC236}">
                <a16:creationId xmlns:a16="http://schemas.microsoft.com/office/drawing/2014/main" id="{B316E715-AA45-4F82-B535-B4E33D107F87}"/>
              </a:ext>
            </a:extLst>
          </p:cNvPr>
          <p:cNvSpPr/>
          <p:nvPr/>
        </p:nvSpPr>
        <p:spPr>
          <a:xfrm>
            <a:off x="10722883" y="1928656"/>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án cây 2">
            <a:extLst>
              <a:ext uri="{FF2B5EF4-FFF2-40B4-BE49-F238E27FC236}">
                <a16:creationId xmlns:a16="http://schemas.microsoft.com/office/drawing/2014/main" id="{9C68C877-A671-4711-8F27-FA4B8236DF3C}"/>
              </a:ext>
            </a:extLst>
          </p:cNvPr>
          <p:cNvSpPr/>
          <p:nvPr/>
        </p:nvSpPr>
        <p:spPr>
          <a:xfrm>
            <a:off x="10072336" y="3311715"/>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
            <a:extLst>
              <a:ext uri="{FF2B5EF4-FFF2-40B4-BE49-F238E27FC236}">
                <a16:creationId xmlns:a16="http://schemas.microsoft.com/office/drawing/2014/main" id="{86F33EB4-90C1-4391-9943-3CF6C37715A2}"/>
              </a:ext>
            </a:extLst>
          </p:cNvPr>
          <p:cNvSpPr/>
          <p:nvPr/>
        </p:nvSpPr>
        <p:spPr>
          <a:xfrm>
            <a:off x="10793557" y="5143722"/>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 name="!!Picture 2">
            <a:extLst>
              <a:ext uri="{FF2B5EF4-FFF2-40B4-BE49-F238E27FC236}">
                <a16:creationId xmlns:a16="http://schemas.microsoft.com/office/drawing/2014/main" id="{80540985-0947-4A6E-9750-20DDF24D9B02}"/>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p:blipFill>
        <p:spPr bwMode="auto">
          <a:xfrm>
            <a:off x="6365306" y="2851663"/>
            <a:ext cx="4371030" cy="2905256"/>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a:extLst>
              <a:ext uri="{FF2B5EF4-FFF2-40B4-BE49-F238E27FC236}">
                <a16:creationId xmlns:a16="http://schemas.microsoft.com/office/drawing/2014/main" id="{CB02A347-8584-4EC2-96EA-47C3C94A4F11}"/>
              </a:ext>
            </a:extLst>
          </p:cNvPr>
          <p:cNvSpPr/>
          <p:nvPr/>
        </p:nvSpPr>
        <p:spPr>
          <a:xfrm>
            <a:off x="1433776" y="2607280"/>
            <a:ext cx="4710436" cy="3320154"/>
          </a:xfrm>
          <a:prstGeom prst="rect">
            <a:avLst/>
          </a:prstGeom>
          <a:noFill/>
          <a:ln w="57150">
            <a:solidFill>
              <a:schemeClr val="bg1">
                <a:lumMod val="75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B97DDD12-ED2A-418E-A3C0-CA20E363451D}"/>
              </a:ext>
            </a:extLst>
          </p:cNvPr>
          <p:cNvSpPr/>
          <p:nvPr/>
        </p:nvSpPr>
        <p:spPr>
          <a:xfrm rot="16200000">
            <a:off x="6904839" y="1942000"/>
            <a:ext cx="3320153" cy="4614012"/>
          </a:xfrm>
          <a:prstGeom prst="rect">
            <a:avLst/>
          </a:prstGeom>
          <a:noFill/>
          <a:ln w="57150">
            <a:solidFill>
              <a:srgbClr val="3A9C95"/>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vuong 1">
            <a:extLst>
              <a:ext uri="{FF2B5EF4-FFF2-40B4-BE49-F238E27FC236}">
                <a16:creationId xmlns:a16="http://schemas.microsoft.com/office/drawing/2014/main" id="{C811ECF4-51D3-4B7A-8F57-C4746B2C31F5}"/>
              </a:ext>
            </a:extLst>
          </p:cNvPr>
          <p:cNvSpPr/>
          <p:nvPr/>
        </p:nvSpPr>
        <p:spPr>
          <a:xfrm rot="10800000">
            <a:off x="1080291" y="388996"/>
            <a:ext cx="10302412" cy="618339"/>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A8C707-AF8C-4419-97E5-B95184755F48}"/>
              </a:ext>
            </a:extLst>
          </p:cNvPr>
          <p:cNvSpPr txBox="1"/>
          <p:nvPr/>
        </p:nvSpPr>
        <p:spPr>
          <a:xfrm>
            <a:off x="943429" y="434479"/>
            <a:ext cx="10593385" cy="523220"/>
          </a:xfrm>
          <a:prstGeom prst="rect">
            <a:avLst/>
          </a:prstGeom>
          <a:noFill/>
        </p:spPr>
        <p:txBody>
          <a:bodyPr wrap="square">
            <a:spAutoFit/>
          </a:bodyPr>
          <a:lstStyle/>
          <a:p>
            <a:pPr lvl="1" algn="just" fontAlgn="base">
              <a:spcBef>
                <a:spcPts val="600"/>
              </a:spcBef>
              <a:spcAft>
                <a:spcPts val="600"/>
              </a:spcAft>
              <a:buClr>
                <a:srgbClr val="000000"/>
              </a:buClr>
            </a:pP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Những</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cột</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mốc</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nổi</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bật</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của</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lịch</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sử</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đối</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ngoại</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Việt</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Nam</a:t>
            </a:r>
          </a:p>
        </p:txBody>
      </p:sp>
    </p:spTree>
    <p:extLst>
      <p:ext uri="{BB962C8B-B14F-4D97-AF65-F5344CB8AC3E}">
        <p14:creationId xmlns:p14="http://schemas.microsoft.com/office/powerpoint/2010/main" val="42741952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án cây 2">
            <a:extLst>
              <a:ext uri="{FF2B5EF4-FFF2-40B4-BE49-F238E27FC236}">
                <a16:creationId xmlns:a16="http://schemas.microsoft.com/office/drawing/2014/main" id="{9C68C877-A671-4711-8F27-FA4B8236DF3C}"/>
              </a:ext>
            </a:extLst>
          </p:cNvPr>
          <p:cNvSpPr/>
          <p:nvPr/>
        </p:nvSpPr>
        <p:spPr>
          <a:xfrm>
            <a:off x="8892600" y="3229041"/>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hân cây 2">
            <a:extLst>
              <a:ext uri="{FF2B5EF4-FFF2-40B4-BE49-F238E27FC236}">
                <a16:creationId xmlns:a16="http://schemas.microsoft.com/office/drawing/2014/main" id="{86F33EB4-90C1-4391-9943-3CF6C37715A2}"/>
              </a:ext>
            </a:extLst>
          </p:cNvPr>
          <p:cNvSpPr/>
          <p:nvPr/>
        </p:nvSpPr>
        <p:spPr>
          <a:xfrm>
            <a:off x="9613821" y="5061048"/>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Tán cây 1">
            <a:extLst>
              <a:ext uri="{FF2B5EF4-FFF2-40B4-BE49-F238E27FC236}">
                <a16:creationId xmlns:a16="http://schemas.microsoft.com/office/drawing/2014/main" id="{8097E476-A0BF-4B2D-BBD8-B9CF5C1731F7}"/>
              </a:ext>
            </a:extLst>
          </p:cNvPr>
          <p:cNvSpPr/>
          <p:nvPr/>
        </p:nvSpPr>
        <p:spPr>
          <a:xfrm>
            <a:off x="11137112" y="4320719"/>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hân cây 1">
            <a:extLst>
              <a:ext uri="{FF2B5EF4-FFF2-40B4-BE49-F238E27FC236}">
                <a16:creationId xmlns:a16="http://schemas.microsoft.com/office/drawing/2014/main" id="{0C9B6483-BCE8-43D3-931E-D1CD997176BC}"/>
              </a:ext>
            </a:extLst>
          </p:cNvPr>
          <p:cNvSpPr/>
          <p:nvPr/>
        </p:nvSpPr>
        <p:spPr>
          <a:xfrm>
            <a:off x="11536814" y="5304970"/>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Thân cây 2.2">
            <a:extLst>
              <a:ext uri="{FF2B5EF4-FFF2-40B4-BE49-F238E27FC236}">
                <a16:creationId xmlns:a16="http://schemas.microsoft.com/office/drawing/2014/main" id="{FD5AC8D8-91FA-4F60-A49F-3645552D7B33}"/>
              </a:ext>
            </a:extLst>
          </p:cNvPr>
          <p:cNvSpPr/>
          <p:nvPr/>
        </p:nvSpPr>
        <p:spPr>
          <a:xfrm>
            <a:off x="10636110" y="409883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Tán cây 2.2">
            <a:extLst>
              <a:ext uri="{FF2B5EF4-FFF2-40B4-BE49-F238E27FC236}">
                <a16:creationId xmlns:a16="http://schemas.microsoft.com/office/drawing/2014/main" id="{B316E715-AA45-4F82-B535-B4E33D107F87}"/>
              </a:ext>
            </a:extLst>
          </p:cNvPr>
          <p:cNvSpPr/>
          <p:nvPr/>
        </p:nvSpPr>
        <p:spPr>
          <a:xfrm>
            <a:off x="9822179" y="208546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Rectangle 42">
            <a:extLst>
              <a:ext uri="{FF2B5EF4-FFF2-40B4-BE49-F238E27FC236}">
                <a16:creationId xmlns:a16="http://schemas.microsoft.com/office/drawing/2014/main" id="{B97DDD12-ED2A-418E-A3C0-CA20E363451D}"/>
              </a:ext>
            </a:extLst>
          </p:cNvPr>
          <p:cNvSpPr/>
          <p:nvPr/>
        </p:nvSpPr>
        <p:spPr>
          <a:xfrm rot="16200000">
            <a:off x="2325820" y="2498770"/>
            <a:ext cx="3067041" cy="3261985"/>
          </a:xfrm>
          <a:prstGeom prst="rect">
            <a:avLst/>
          </a:prstGeom>
          <a:noFill/>
          <a:ln w="57150">
            <a:solidFill>
              <a:srgbClr val="3A9C95"/>
            </a:solidFill>
          </a:ln>
          <a:effectLst>
            <a:outerShdw blurRad="381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Tán cây 2">
            <a:extLst>
              <a:ext uri="{FF2B5EF4-FFF2-40B4-BE49-F238E27FC236}">
                <a16:creationId xmlns:a16="http://schemas.microsoft.com/office/drawing/2014/main" id="{1A171ED2-E621-4140-B9A7-18A061EAAA4D}"/>
              </a:ext>
            </a:extLst>
          </p:cNvPr>
          <p:cNvSpPr/>
          <p:nvPr/>
        </p:nvSpPr>
        <p:spPr>
          <a:xfrm>
            <a:off x="89249" y="3229041"/>
            <a:ext cx="1766850" cy="2806954"/>
          </a:xfrm>
          <a:custGeom>
            <a:avLst/>
            <a:gdLst>
              <a:gd name="connsiteX0" fmla="*/ 964553 w 1941850"/>
              <a:gd name="connsiteY0" fmla="*/ 2342516 h 2571711"/>
              <a:gd name="connsiteX1" fmla="*/ 400882 w 1941850"/>
              <a:gd name="connsiteY1" fmla="*/ 2567985 h 2571711"/>
              <a:gd name="connsiteX2" fmla="*/ 313200 w 1941850"/>
              <a:gd name="connsiteY2" fmla="*/ 2117048 h 2571711"/>
              <a:gd name="connsiteX3" fmla="*/ 75205 w 1941850"/>
              <a:gd name="connsiteY3" fmla="*/ 1891579 h 2571711"/>
              <a:gd name="connsiteX4" fmla="*/ 313200 w 1941850"/>
              <a:gd name="connsiteY4" fmla="*/ 1565902 h 2571711"/>
              <a:gd name="connsiteX5" fmla="*/ 49 w 1941850"/>
              <a:gd name="connsiteY5" fmla="*/ 1114965 h 2571711"/>
              <a:gd name="connsiteX6" fmla="*/ 288148 w 1941850"/>
              <a:gd name="connsiteY6" fmla="*/ 801815 h 2571711"/>
              <a:gd name="connsiteX7" fmla="*/ 200466 w 1941850"/>
              <a:gd name="connsiteY7" fmla="*/ 388456 h 2571711"/>
              <a:gd name="connsiteX8" fmla="*/ 588772 w 1941850"/>
              <a:gd name="connsiteY8" fmla="*/ 263196 h 2571711"/>
              <a:gd name="connsiteX9" fmla="*/ 839293 w 1941850"/>
              <a:gd name="connsiteY9" fmla="*/ 149 h 2571711"/>
              <a:gd name="connsiteX10" fmla="*/ 1089814 w 1941850"/>
              <a:gd name="connsiteY10" fmla="*/ 225617 h 2571711"/>
              <a:gd name="connsiteX11" fmla="*/ 1453068 w 1941850"/>
              <a:gd name="connsiteY11" fmla="*/ 238143 h 2571711"/>
              <a:gd name="connsiteX12" fmla="*/ 1415490 w 1941850"/>
              <a:gd name="connsiteY12" fmla="*/ 501190 h 2571711"/>
              <a:gd name="connsiteX13" fmla="*/ 1791271 w 1941850"/>
              <a:gd name="connsiteY13" fmla="*/ 826867 h 2571711"/>
              <a:gd name="connsiteX14" fmla="*/ 1628433 w 1941850"/>
              <a:gd name="connsiteY14" fmla="*/ 1215174 h 2571711"/>
              <a:gd name="connsiteX15" fmla="*/ 1941583 w 1941850"/>
              <a:gd name="connsiteY15" fmla="*/ 1641059 h 2571711"/>
              <a:gd name="connsiteX16" fmla="*/ 1565803 w 1941850"/>
              <a:gd name="connsiteY16" fmla="*/ 2054417 h 2571711"/>
              <a:gd name="connsiteX17" fmla="*/ 1666011 w 1941850"/>
              <a:gd name="connsiteY17" fmla="*/ 2542932 h 2571711"/>
              <a:gd name="connsiteX18" fmla="*/ 964553 w 1941850"/>
              <a:gd name="connsiteY18" fmla="*/ 2342516 h 257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1850" h="2571711">
                <a:moveTo>
                  <a:pt x="964553" y="2342516"/>
                </a:moveTo>
                <a:cubicBezTo>
                  <a:pt x="753698" y="2346691"/>
                  <a:pt x="509441" y="2605563"/>
                  <a:pt x="400882" y="2567985"/>
                </a:cubicBezTo>
                <a:cubicBezTo>
                  <a:pt x="292323" y="2530407"/>
                  <a:pt x="367479" y="2229782"/>
                  <a:pt x="313200" y="2117048"/>
                </a:cubicBezTo>
                <a:cubicBezTo>
                  <a:pt x="258920" y="2004314"/>
                  <a:pt x="75205" y="1983437"/>
                  <a:pt x="75205" y="1891579"/>
                </a:cubicBezTo>
                <a:cubicBezTo>
                  <a:pt x="75205" y="1799721"/>
                  <a:pt x="325726" y="1695338"/>
                  <a:pt x="313200" y="1565902"/>
                </a:cubicBezTo>
                <a:cubicBezTo>
                  <a:pt x="300674" y="1436466"/>
                  <a:pt x="4224" y="1242313"/>
                  <a:pt x="49" y="1114965"/>
                </a:cubicBezTo>
                <a:cubicBezTo>
                  <a:pt x="-4126" y="987617"/>
                  <a:pt x="254745" y="922900"/>
                  <a:pt x="288148" y="801815"/>
                </a:cubicBezTo>
                <a:cubicBezTo>
                  <a:pt x="321551" y="680730"/>
                  <a:pt x="150362" y="478226"/>
                  <a:pt x="200466" y="388456"/>
                </a:cubicBezTo>
                <a:cubicBezTo>
                  <a:pt x="250570" y="298686"/>
                  <a:pt x="482301" y="327914"/>
                  <a:pt x="588772" y="263196"/>
                </a:cubicBezTo>
                <a:cubicBezTo>
                  <a:pt x="695243" y="198478"/>
                  <a:pt x="755786" y="6412"/>
                  <a:pt x="839293" y="149"/>
                </a:cubicBezTo>
                <a:cubicBezTo>
                  <a:pt x="922800" y="-6114"/>
                  <a:pt x="987518" y="185951"/>
                  <a:pt x="1089814" y="225617"/>
                </a:cubicBezTo>
                <a:cubicBezTo>
                  <a:pt x="1192110" y="265283"/>
                  <a:pt x="1398789" y="192214"/>
                  <a:pt x="1453068" y="238143"/>
                </a:cubicBezTo>
                <a:cubicBezTo>
                  <a:pt x="1507347" y="284072"/>
                  <a:pt x="1359123" y="403069"/>
                  <a:pt x="1415490" y="501190"/>
                </a:cubicBezTo>
                <a:cubicBezTo>
                  <a:pt x="1471857" y="599311"/>
                  <a:pt x="1755781" y="707870"/>
                  <a:pt x="1791271" y="826867"/>
                </a:cubicBezTo>
                <a:cubicBezTo>
                  <a:pt x="1826762" y="945864"/>
                  <a:pt x="1603381" y="1079476"/>
                  <a:pt x="1628433" y="1215174"/>
                </a:cubicBezTo>
                <a:cubicBezTo>
                  <a:pt x="1653485" y="1350872"/>
                  <a:pt x="1952021" y="1501185"/>
                  <a:pt x="1941583" y="1641059"/>
                </a:cubicBezTo>
                <a:cubicBezTo>
                  <a:pt x="1931145" y="1780933"/>
                  <a:pt x="1611732" y="1904105"/>
                  <a:pt x="1565803" y="2054417"/>
                </a:cubicBezTo>
                <a:cubicBezTo>
                  <a:pt x="1519874" y="2204729"/>
                  <a:pt x="1772482" y="2494916"/>
                  <a:pt x="1666011" y="2542932"/>
                </a:cubicBezTo>
                <a:cubicBezTo>
                  <a:pt x="1559540" y="2590948"/>
                  <a:pt x="1175408" y="2338341"/>
                  <a:pt x="964553" y="2342516"/>
                </a:cubicBezTo>
                <a:close/>
              </a:path>
            </a:pathLst>
          </a:custGeom>
          <a:solidFill>
            <a:schemeClr val="tx1">
              <a:lumMod val="75000"/>
              <a:lumOff val="25000"/>
              <a:alpha val="5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6" name="Thân cây 2">
            <a:extLst>
              <a:ext uri="{FF2B5EF4-FFF2-40B4-BE49-F238E27FC236}">
                <a16:creationId xmlns:a16="http://schemas.microsoft.com/office/drawing/2014/main" id="{588F94B7-86EE-4D07-A09E-8CE2419D88D6}"/>
              </a:ext>
            </a:extLst>
          </p:cNvPr>
          <p:cNvSpPr/>
          <p:nvPr/>
        </p:nvSpPr>
        <p:spPr>
          <a:xfrm>
            <a:off x="810470" y="5061048"/>
            <a:ext cx="301068" cy="1779538"/>
          </a:xfrm>
          <a:custGeom>
            <a:avLst/>
            <a:gdLst>
              <a:gd name="connsiteX0" fmla="*/ 62630 w 576197"/>
              <a:gd name="connsiteY0" fmla="*/ 2630466 h 2630466"/>
              <a:gd name="connsiteX1" fmla="*/ 187890 w 576197"/>
              <a:gd name="connsiteY1" fmla="*/ 1478071 h 2630466"/>
              <a:gd name="connsiteX2" fmla="*/ 0 w 576197"/>
              <a:gd name="connsiteY2" fmla="*/ 375781 h 2630466"/>
              <a:gd name="connsiteX3" fmla="*/ 250520 w 576197"/>
              <a:gd name="connsiteY3" fmla="*/ 1027134 h 2630466"/>
              <a:gd name="connsiteX4" fmla="*/ 275573 w 576197"/>
              <a:gd name="connsiteY4" fmla="*/ 0 h 2630466"/>
              <a:gd name="connsiteX5" fmla="*/ 363255 w 576197"/>
              <a:gd name="connsiteY5" fmla="*/ 1027134 h 2630466"/>
              <a:gd name="connsiteX6" fmla="*/ 576197 w 576197"/>
              <a:gd name="connsiteY6" fmla="*/ 526093 h 2630466"/>
              <a:gd name="connsiteX7" fmla="*/ 413359 w 576197"/>
              <a:gd name="connsiteY7" fmla="*/ 1565754 h 2630466"/>
              <a:gd name="connsiteX8" fmla="*/ 513567 w 576197"/>
              <a:gd name="connsiteY8" fmla="*/ 2630466 h 2630466"/>
              <a:gd name="connsiteX9" fmla="*/ 62630 w 576197"/>
              <a:gd name="connsiteY9" fmla="*/ 2630466 h 263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630466">
                <a:moveTo>
                  <a:pt x="62630" y="2630466"/>
                </a:moveTo>
                <a:lnTo>
                  <a:pt x="187890" y="1478071"/>
                </a:lnTo>
                <a:lnTo>
                  <a:pt x="0" y="375781"/>
                </a:lnTo>
                <a:lnTo>
                  <a:pt x="250520" y="1027134"/>
                </a:lnTo>
                <a:lnTo>
                  <a:pt x="275573" y="0"/>
                </a:lnTo>
                <a:lnTo>
                  <a:pt x="363255" y="1027134"/>
                </a:lnTo>
                <a:lnTo>
                  <a:pt x="576197" y="526093"/>
                </a:lnTo>
                <a:lnTo>
                  <a:pt x="413359" y="1565754"/>
                </a:lnTo>
                <a:lnTo>
                  <a:pt x="513567" y="2630466"/>
                </a:lnTo>
                <a:lnTo>
                  <a:pt x="62630" y="2630466"/>
                </a:lnTo>
                <a:close/>
              </a:path>
            </a:pathLst>
          </a:custGeom>
          <a:solidFill>
            <a:srgbClr val="5C5C5C">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7" name="Tán cây 1">
            <a:extLst>
              <a:ext uri="{FF2B5EF4-FFF2-40B4-BE49-F238E27FC236}">
                <a16:creationId xmlns:a16="http://schemas.microsoft.com/office/drawing/2014/main" id="{BA6D61EF-EF35-4BF1-BE99-28131D6C7F69}"/>
              </a:ext>
            </a:extLst>
          </p:cNvPr>
          <p:cNvSpPr/>
          <p:nvPr/>
        </p:nvSpPr>
        <p:spPr>
          <a:xfrm>
            <a:off x="2333761" y="4320719"/>
            <a:ext cx="1115975" cy="2049082"/>
          </a:xfrm>
          <a:custGeom>
            <a:avLst/>
            <a:gdLst>
              <a:gd name="connsiteX0" fmla="*/ 841864 w 1756373"/>
              <a:gd name="connsiteY0" fmla="*/ 2693584 h 2886029"/>
              <a:gd name="connsiteX1" fmla="*/ 303244 w 1756373"/>
              <a:gd name="connsiteY1" fmla="*/ 2768740 h 2886029"/>
              <a:gd name="connsiteX2" fmla="*/ 228088 w 1756373"/>
              <a:gd name="connsiteY2" fmla="*/ 2392959 h 2886029"/>
              <a:gd name="connsiteX3" fmla="*/ 2620 w 1756373"/>
              <a:gd name="connsiteY3" fmla="*/ 2180017 h 2886029"/>
              <a:gd name="connsiteX4" fmla="*/ 140406 w 1756373"/>
              <a:gd name="connsiteY4" fmla="*/ 1729080 h 2886029"/>
              <a:gd name="connsiteX5" fmla="*/ 2620 w 1756373"/>
              <a:gd name="connsiteY5" fmla="*/ 1403403 h 2886029"/>
              <a:gd name="connsiteX6" fmla="*/ 290718 w 1756373"/>
              <a:gd name="connsiteY6" fmla="*/ 1115304 h 2886029"/>
              <a:gd name="connsiteX7" fmla="*/ 253140 w 1756373"/>
              <a:gd name="connsiteY7" fmla="*/ 564159 h 2886029"/>
              <a:gd name="connsiteX8" fmla="*/ 628921 w 1756373"/>
              <a:gd name="connsiteY8" fmla="*/ 401321 h 2886029"/>
              <a:gd name="connsiteX9" fmla="*/ 866916 w 1756373"/>
              <a:gd name="connsiteY9" fmla="*/ 488 h 2886029"/>
              <a:gd name="connsiteX10" fmla="*/ 1192592 w 1756373"/>
              <a:gd name="connsiteY10" fmla="*/ 326165 h 2886029"/>
              <a:gd name="connsiteX11" fmla="*/ 1530795 w 1756373"/>
              <a:gd name="connsiteY11" fmla="*/ 639315 h 2886029"/>
              <a:gd name="connsiteX12" fmla="*/ 1393009 w 1756373"/>
              <a:gd name="connsiteY12" fmla="*/ 1027622 h 2886029"/>
              <a:gd name="connsiteX13" fmla="*/ 1731211 w 1756373"/>
              <a:gd name="connsiteY13" fmla="*/ 1403403 h 2886029"/>
              <a:gd name="connsiteX14" fmla="*/ 1493217 w 1756373"/>
              <a:gd name="connsiteY14" fmla="*/ 1829288 h 2886029"/>
              <a:gd name="connsiteX15" fmla="*/ 1756264 w 1756373"/>
              <a:gd name="connsiteY15" fmla="*/ 2280225 h 2886029"/>
              <a:gd name="connsiteX16" fmla="*/ 1455639 w 1756373"/>
              <a:gd name="connsiteY16" fmla="*/ 2443063 h 2886029"/>
              <a:gd name="connsiteX17" fmla="*/ 1430587 w 1756373"/>
              <a:gd name="connsiteY17" fmla="*/ 2881474 h 2886029"/>
              <a:gd name="connsiteX18" fmla="*/ 841864 w 1756373"/>
              <a:gd name="connsiteY18" fmla="*/ 2693584 h 288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6373" h="2886029">
                <a:moveTo>
                  <a:pt x="841864" y="2693584"/>
                </a:moveTo>
                <a:cubicBezTo>
                  <a:pt x="653973" y="2674795"/>
                  <a:pt x="405540" y="2818844"/>
                  <a:pt x="303244" y="2768740"/>
                </a:cubicBezTo>
                <a:cubicBezTo>
                  <a:pt x="200948" y="2718636"/>
                  <a:pt x="278192" y="2491079"/>
                  <a:pt x="228088" y="2392959"/>
                </a:cubicBezTo>
                <a:cubicBezTo>
                  <a:pt x="177984" y="2294839"/>
                  <a:pt x="17234" y="2290663"/>
                  <a:pt x="2620" y="2180017"/>
                </a:cubicBezTo>
                <a:cubicBezTo>
                  <a:pt x="-11994" y="2069370"/>
                  <a:pt x="140406" y="1858516"/>
                  <a:pt x="140406" y="1729080"/>
                </a:cubicBezTo>
                <a:cubicBezTo>
                  <a:pt x="140406" y="1599644"/>
                  <a:pt x="-22432" y="1505699"/>
                  <a:pt x="2620" y="1403403"/>
                </a:cubicBezTo>
                <a:cubicBezTo>
                  <a:pt x="27672" y="1301107"/>
                  <a:pt x="248965" y="1255178"/>
                  <a:pt x="290718" y="1115304"/>
                </a:cubicBezTo>
                <a:cubicBezTo>
                  <a:pt x="332471" y="975430"/>
                  <a:pt x="196773" y="683156"/>
                  <a:pt x="253140" y="564159"/>
                </a:cubicBezTo>
                <a:cubicBezTo>
                  <a:pt x="309507" y="445162"/>
                  <a:pt x="526625" y="495266"/>
                  <a:pt x="628921" y="401321"/>
                </a:cubicBezTo>
                <a:cubicBezTo>
                  <a:pt x="731217" y="307376"/>
                  <a:pt x="772971" y="13014"/>
                  <a:pt x="866916" y="488"/>
                </a:cubicBezTo>
                <a:cubicBezTo>
                  <a:pt x="960861" y="-12038"/>
                  <a:pt x="1081946" y="219694"/>
                  <a:pt x="1192592" y="326165"/>
                </a:cubicBezTo>
                <a:cubicBezTo>
                  <a:pt x="1303238" y="432636"/>
                  <a:pt x="1497392" y="522406"/>
                  <a:pt x="1530795" y="639315"/>
                </a:cubicBezTo>
                <a:cubicBezTo>
                  <a:pt x="1564198" y="756224"/>
                  <a:pt x="1359606" y="900274"/>
                  <a:pt x="1393009" y="1027622"/>
                </a:cubicBezTo>
                <a:cubicBezTo>
                  <a:pt x="1426412" y="1154970"/>
                  <a:pt x="1714510" y="1269792"/>
                  <a:pt x="1731211" y="1403403"/>
                </a:cubicBezTo>
                <a:cubicBezTo>
                  <a:pt x="1747912" y="1537014"/>
                  <a:pt x="1489041" y="1683151"/>
                  <a:pt x="1493217" y="1829288"/>
                </a:cubicBezTo>
                <a:cubicBezTo>
                  <a:pt x="1497393" y="1975425"/>
                  <a:pt x="1762527" y="2177929"/>
                  <a:pt x="1756264" y="2280225"/>
                </a:cubicBezTo>
                <a:cubicBezTo>
                  <a:pt x="1750001" y="2382521"/>
                  <a:pt x="1509919" y="2342855"/>
                  <a:pt x="1455639" y="2443063"/>
                </a:cubicBezTo>
                <a:cubicBezTo>
                  <a:pt x="1401360" y="2543271"/>
                  <a:pt x="1537058" y="2843896"/>
                  <a:pt x="1430587" y="2881474"/>
                </a:cubicBezTo>
                <a:cubicBezTo>
                  <a:pt x="1324116" y="2919052"/>
                  <a:pt x="1029755" y="2712373"/>
                  <a:pt x="841864" y="2693584"/>
                </a:cubicBezTo>
                <a:close/>
              </a:path>
            </a:pathLst>
          </a:custGeom>
          <a:solidFill>
            <a:srgbClr val="3A3F47">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Thân cây 1">
            <a:extLst>
              <a:ext uri="{FF2B5EF4-FFF2-40B4-BE49-F238E27FC236}">
                <a16:creationId xmlns:a16="http://schemas.microsoft.com/office/drawing/2014/main" id="{32A33B51-119B-4DFC-B3F9-0253C14DD198}"/>
              </a:ext>
            </a:extLst>
          </p:cNvPr>
          <p:cNvSpPr/>
          <p:nvPr/>
        </p:nvSpPr>
        <p:spPr>
          <a:xfrm>
            <a:off x="2733463" y="5304970"/>
            <a:ext cx="301148" cy="1572376"/>
          </a:xfrm>
          <a:custGeom>
            <a:avLst/>
            <a:gdLst>
              <a:gd name="connsiteX0" fmla="*/ 75156 w 576197"/>
              <a:gd name="connsiteY0" fmla="*/ 2743200 h 2768252"/>
              <a:gd name="connsiteX1" fmla="*/ 225468 w 576197"/>
              <a:gd name="connsiteY1" fmla="*/ 1427967 h 2768252"/>
              <a:gd name="connsiteX2" fmla="*/ 0 w 576197"/>
              <a:gd name="connsiteY2" fmla="*/ 363255 h 2768252"/>
              <a:gd name="connsiteX3" fmla="*/ 275572 w 576197"/>
              <a:gd name="connsiteY3" fmla="*/ 1089764 h 2768252"/>
              <a:gd name="connsiteX4" fmla="*/ 325676 w 576197"/>
              <a:gd name="connsiteY4" fmla="*/ 0 h 2768252"/>
              <a:gd name="connsiteX5" fmla="*/ 413359 w 576197"/>
              <a:gd name="connsiteY5" fmla="*/ 989556 h 2768252"/>
              <a:gd name="connsiteX6" fmla="*/ 576197 w 576197"/>
              <a:gd name="connsiteY6" fmla="*/ 613775 h 2768252"/>
              <a:gd name="connsiteX7" fmla="*/ 438411 w 576197"/>
              <a:gd name="connsiteY7" fmla="*/ 1691014 h 2768252"/>
              <a:gd name="connsiteX8" fmla="*/ 463463 w 576197"/>
              <a:gd name="connsiteY8" fmla="*/ 2768252 h 2768252"/>
              <a:gd name="connsiteX9" fmla="*/ 75156 w 576197"/>
              <a:gd name="connsiteY9" fmla="*/ 2743200 h 27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6197" h="2768252">
                <a:moveTo>
                  <a:pt x="75156" y="2743200"/>
                </a:moveTo>
                <a:lnTo>
                  <a:pt x="225468" y="1427967"/>
                </a:lnTo>
                <a:lnTo>
                  <a:pt x="0" y="363255"/>
                </a:lnTo>
                <a:lnTo>
                  <a:pt x="275572" y="1089764"/>
                </a:lnTo>
                <a:lnTo>
                  <a:pt x="325676" y="0"/>
                </a:lnTo>
                <a:lnTo>
                  <a:pt x="413359" y="989556"/>
                </a:lnTo>
                <a:lnTo>
                  <a:pt x="576197" y="613775"/>
                </a:lnTo>
                <a:lnTo>
                  <a:pt x="438411" y="1691014"/>
                </a:lnTo>
                <a:lnTo>
                  <a:pt x="463463" y="2768252"/>
                </a:lnTo>
                <a:lnTo>
                  <a:pt x="75156" y="2743200"/>
                </a:lnTo>
                <a:close/>
              </a:path>
            </a:pathLst>
          </a:custGeom>
          <a:solidFill>
            <a:srgbClr val="7F7F7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Thân cây 2.2">
            <a:extLst>
              <a:ext uri="{FF2B5EF4-FFF2-40B4-BE49-F238E27FC236}">
                <a16:creationId xmlns:a16="http://schemas.microsoft.com/office/drawing/2014/main" id="{30BEDBF0-EDB0-49F0-A6E3-53C1ED3435ED}"/>
              </a:ext>
            </a:extLst>
          </p:cNvPr>
          <p:cNvSpPr/>
          <p:nvPr/>
        </p:nvSpPr>
        <p:spPr>
          <a:xfrm>
            <a:off x="1832759" y="4098831"/>
            <a:ext cx="364881" cy="2896106"/>
          </a:xfrm>
          <a:custGeom>
            <a:avLst/>
            <a:gdLst>
              <a:gd name="connsiteX0" fmla="*/ 75156 w 538620"/>
              <a:gd name="connsiteY0" fmla="*/ 2793304 h 2793304"/>
              <a:gd name="connsiteX1" fmla="*/ 187891 w 538620"/>
              <a:gd name="connsiteY1" fmla="*/ 1490597 h 2793304"/>
              <a:gd name="connsiteX2" fmla="*/ 0 w 538620"/>
              <a:gd name="connsiteY2" fmla="*/ 475989 h 2793304"/>
              <a:gd name="connsiteX3" fmla="*/ 237995 w 538620"/>
              <a:gd name="connsiteY3" fmla="*/ 1114816 h 2793304"/>
              <a:gd name="connsiteX4" fmla="*/ 275573 w 538620"/>
              <a:gd name="connsiteY4" fmla="*/ 0 h 2793304"/>
              <a:gd name="connsiteX5" fmla="*/ 363255 w 538620"/>
              <a:gd name="connsiteY5" fmla="*/ 1039660 h 2793304"/>
              <a:gd name="connsiteX6" fmla="*/ 538620 w 538620"/>
              <a:gd name="connsiteY6" fmla="*/ 638827 h 2793304"/>
              <a:gd name="connsiteX7" fmla="*/ 400833 w 538620"/>
              <a:gd name="connsiteY7" fmla="*/ 1678488 h 2793304"/>
              <a:gd name="connsiteX8" fmla="*/ 513567 w 538620"/>
              <a:gd name="connsiteY8" fmla="*/ 2743200 h 2793304"/>
              <a:gd name="connsiteX9" fmla="*/ 75156 w 538620"/>
              <a:gd name="connsiteY9" fmla="*/ 2793304 h 27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620" h="2793304">
                <a:moveTo>
                  <a:pt x="75156" y="2793304"/>
                </a:moveTo>
                <a:lnTo>
                  <a:pt x="187891" y="1490597"/>
                </a:lnTo>
                <a:lnTo>
                  <a:pt x="0" y="475989"/>
                </a:lnTo>
                <a:lnTo>
                  <a:pt x="237995" y="1114816"/>
                </a:lnTo>
                <a:lnTo>
                  <a:pt x="275573" y="0"/>
                </a:lnTo>
                <a:lnTo>
                  <a:pt x="363255" y="1039660"/>
                </a:lnTo>
                <a:lnTo>
                  <a:pt x="538620" y="638827"/>
                </a:lnTo>
                <a:lnTo>
                  <a:pt x="400833" y="1678488"/>
                </a:lnTo>
                <a:lnTo>
                  <a:pt x="513567" y="2743200"/>
                </a:lnTo>
                <a:lnTo>
                  <a:pt x="75156" y="2793304"/>
                </a:lnTo>
                <a:close/>
              </a:path>
            </a:pathLst>
          </a:custGeom>
          <a:solidFill>
            <a:srgbClr val="5C5C5C">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Tán cây 2.2">
            <a:extLst>
              <a:ext uri="{FF2B5EF4-FFF2-40B4-BE49-F238E27FC236}">
                <a16:creationId xmlns:a16="http://schemas.microsoft.com/office/drawing/2014/main" id="{DAEBFBB4-12C6-40A9-B570-2AD676BAE13B}"/>
              </a:ext>
            </a:extLst>
          </p:cNvPr>
          <p:cNvSpPr/>
          <p:nvPr/>
        </p:nvSpPr>
        <p:spPr>
          <a:xfrm>
            <a:off x="1018828" y="2085464"/>
            <a:ext cx="1941843" cy="3534421"/>
          </a:xfrm>
          <a:custGeom>
            <a:avLst/>
            <a:gdLst>
              <a:gd name="connsiteX0" fmla="*/ 1007732 w 1934671"/>
              <a:gd name="connsiteY0" fmla="*/ 2617951 h 2756149"/>
              <a:gd name="connsiteX1" fmla="*/ 306274 w 1934671"/>
              <a:gd name="connsiteY1" fmla="*/ 2605425 h 2756149"/>
              <a:gd name="connsiteX2" fmla="*/ 268696 w 1934671"/>
              <a:gd name="connsiteY2" fmla="*/ 2242171 h 2756149"/>
              <a:gd name="connsiteX3" fmla="*/ 55754 w 1934671"/>
              <a:gd name="connsiteY3" fmla="*/ 1891442 h 2756149"/>
              <a:gd name="connsiteX4" fmla="*/ 105858 w 1934671"/>
              <a:gd name="connsiteY4" fmla="*/ 1540713 h 2756149"/>
              <a:gd name="connsiteX5" fmla="*/ 5649 w 1934671"/>
              <a:gd name="connsiteY5" fmla="*/ 1202510 h 2756149"/>
              <a:gd name="connsiteX6" fmla="*/ 306274 w 1934671"/>
              <a:gd name="connsiteY6" fmla="*/ 876834 h 2756149"/>
              <a:gd name="connsiteX7" fmla="*/ 306274 w 1934671"/>
              <a:gd name="connsiteY7" fmla="*/ 425897 h 2756149"/>
              <a:gd name="connsiteX8" fmla="*/ 669529 w 1934671"/>
              <a:gd name="connsiteY8" fmla="*/ 338214 h 2756149"/>
              <a:gd name="connsiteX9" fmla="*/ 970154 w 1934671"/>
              <a:gd name="connsiteY9" fmla="*/ 12 h 2756149"/>
              <a:gd name="connsiteX10" fmla="*/ 1358460 w 1934671"/>
              <a:gd name="connsiteY10" fmla="*/ 350740 h 2756149"/>
              <a:gd name="connsiteX11" fmla="*/ 1396038 w 1934671"/>
              <a:gd name="connsiteY11" fmla="*/ 563683 h 2756149"/>
              <a:gd name="connsiteX12" fmla="*/ 1771819 w 1934671"/>
              <a:gd name="connsiteY12" fmla="*/ 939464 h 2756149"/>
              <a:gd name="connsiteX13" fmla="*/ 1659085 w 1934671"/>
              <a:gd name="connsiteY13" fmla="*/ 1402927 h 2756149"/>
              <a:gd name="connsiteX14" fmla="*/ 1934658 w 1934671"/>
              <a:gd name="connsiteY14" fmla="*/ 1691025 h 2756149"/>
              <a:gd name="connsiteX15" fmla="*/ 1671611 w 1934671"/>
              <a:gd name="connsiteY15" fmla="*/ 2129436 h 2756149"/>
              <a:gd name="connsiteX16" fmla="*/ 1821923 w 1934671"/>
              <a:gd name="connsiteY16" fmla="*/ 2567847 h 2756149"/>
              <a:gd name="connsiteX17" fmla="*/ 1333408 w 1934671"/>
              <a:gd name="connsiteY17" fmla="*/ 2755738 h 2756149"/>
              <a:gd name="connsiteX18" fmla="*/ 1007732 w 1934671"/>
              <a:gd name="connsiteY18" fmla="*/ 2617951 h 27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671" h="2756149">
                <a:moveTo>
                  <a:pt x="1007732" y="2617951"/>
                </a:moveTo>
                <a:cubicBezTo>
                  <a:pt x="836543" y="2592899"/>
                  <a:pt x="429447" y="2668055"/>
                  <a:pt x="306274" y="2605425"/>
                </a:cubicBezTo>
                <a:cubicBezTo>
                  <a:pt x="183101" y="2542795"/>
                  <a:pt x="310449" y="2361168"/>
                  <a:pt x="268696" y="2242171"/>
                </a:cubicBezTo>
                <a:cubicBezTo>
                  <a:pt x="226943" y="2123174"/>
                  <a:pt x="82894" y="2008352"/>
                  <a:pt x="55754" y="1891442"/>
                </a:cubicBezTo>
                <a:cubicBezTo>
                  <a:pt x="28614" y="1774532"/>
                  <a:pt x="114209" y="1655535"/>
                  <a:pt x="105858" y="1540713"/>
                </a:cubicBezTo>
                <a:cubicBezTo>
                  <a:pt x="97507" y="1425891"/>
                  <a:pt x="-27754" y="1313156"/>
                  <a:pt x="5649" y="1202510"/>
                </a:cubicBezTo>
                <a:cubicBezTo>
                  <a:pt x="39052" y="1091864"/>
                  <a:pt x="256170" y="1006269"/>
                  <a:pt x="306274" y="876834"/>
                </a:cubicBezTo>
                <a:cubicBezTo>
                  <a:pt x="356378" y="747399"/>
                  <a:pt x="245732" y="515667"/>
                  <a:pt x="306274" y="425897"/>
                </a:cubicBezTo>
                <a:cubicBezTo>
                  <a:pt x="366816" y="336127"/>
                  <a:pt x="558882" y="409195"/>
                  <a:pt x="669529" y="338214"/>
                </a:cubicBezTo>
                <a:cubicBezTo>
                  <a:pt x="780176" y="267233"/>
                  <a:pt x="855332" y="-2076"/>
                  <a:pt x="970154" y="12"/>
                </a:cubicBezTo>
                <a:cubicBezTo>
                  <a:pt x="1084976" y="2100"/>
                  <a:pt x="1287479" y="256795"/>
                  <a:pt x="1358460" y="350740"/>
                </a:cubicBezTo>
                <a:cubicBezTo>
                  <a:pt x="1429441" y="444685"/>
                  <a:pt x="1327145" y="465562"/>
                  <a:pt x="1396038" y="563683"/>
                </a:cubicBezTo>
                <a:cubicBezTo>
                  <a:pt x="1464931" y="661804"/>
                  <a:pt x="1727978" y="799590"/>
                  <a:pt x="1771819" y="939464"/>
                </a:cubicBezTo>
                <a:cubicBezTo>
                  <a:pt x="1815660" y="1079338"/>
                  <a:pt x="1631945" y="1277667"/>
                  <a:pt x="1659085" y="1402927"/>
                </a:cubicBezTo>
                <a:cubicBezTo>
                  <a:pt x="1686225" y="1528187"/>
                  <a:pt x="1932570" y="1569940"/>
                  <a:pt x="1934658" y="1691025"/>
                </a:cubicBezTo>
                <a:cubicBezTo>
                  <a:pt x="1936746" y="1812110"/>
                  <a:pt x="1690400" y="1983299"/>
                  <a:pt x="1671611" y="2129436"/>
                </a:cubicBezTo>
                <a:cubicBezTo>
                  <a:pt x="1652822" y="2275573"/>
                  <a:pt x="1878290" y="2463463"/>
                  <a:pt x="1821923" y="2567847"/>
                </a:cubicBezTo>
                <a:cubicBezTo>
                  <a:pt x="1765556" y="2672231"/>
                  <a:pt x="1475370" y="2747387"/>
                  <a:pt x="1333408" y="2755738"/>
                </a:cubicBezTo>
                <a:cubicBezTo>
                  <a:pt x="1191447" y="2764089"/>
                  <a:pt x="1178921" y="2643003"/>
                  <a:pt x="1007732" y="2617951"/>
                </a:cubicBezTo>
                <a:close/>
              </a:path>
            </a:pathLst>
          </a:custGeom>
          <a:solidFill>
            <a:schemeClr val="tx1">
              <a:lumMod val="95000"/>
              <a:lumOff val="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TextBox 51">
            <a:extLst>
              <a:ext uri="{FF2B5EF4-FFF2-40B4-BE49-F238E27FC236}">
                <a16:creationId xmlns:a16="http://schemas.microsoft.com/office/drawing/2014/main" id="{EDE533D2-AE7F-4D8E-8CB8-942414CB39BB}"/>
              </a:ext>
            </a:extLst>
          </p:cNvPr>
          <p:cNvSpPr txBox="1"/>
          <p:nvPr/>
        </p:nvSpPr>
        <p:spPr>
          <a:xfrm>
            <a:off x="3871369" y="1378680"/>
            <a:ext cx="4386469" cy="461665"/>
          </a:xfrm>
          <a:prstGeom prst="rect">
            <a:avLst/>
          </a:prstGeom>
          <a:noFill/>
        </p:spPr>
        <p:txBody>
          <a:bodyPr wrap="square">
            <a:spAutoFit/>
          </a:bodyPr>
          <a:lstStyle/>
          <a:p>
            <a:pPr marL="0" lvl="2" algn="ctr" fontAlgn="base">
              <a:spcBef>
                <a:spcPts val="600"/>
              </a:spcBef>
              <a:spcAft>
                <a:spcPts val="600"/>
              </a:spcAft>
              <a:buClr>
                <a:srgbClr val="000000"/>
              </a:buClr>
            </a:pP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Giai</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effectLst/>
                <a:latin typeface="Tahoma" panose="020B0604030504040204" pitchFamily="34" charset="0"/>
                <a:ea typeface="Tahoma" panose="020B0604030504040204" pitchFamily="34" charset="0"/>
                <a:cs typeface="Tahoma" panose="020B0604030504040204" pitchFamily="34" charset="0"/>
              </a:rPr>
              <a:t>đoạn</a:t>
            </a:r>
            <a:r>
              <a:rPr lang="en-US" sz="2400" b="1">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2400" b="1">
                <a:solidFill>
                  <a:srgbClr val="3A9C95"/>
                </a:solidFill>
                <a:effectLst/>
                <a:latin typeface="Tahoma" panose="020B0604030504040204" pitchFamily="34" charset="0"/>
                <a:ea typeface="Tahoma" panose="020B0604030504040204" pitchFamily="34" charset="0"/>
                <a:cs typeface="Tahoma" panose="020B0604030504040204" pitchFamily="34" charset="0"/>
              </a:rPr>
              <a:t>1986 </a:t>
            </a:r>
            <a:r>
              <a:rPr lang="en-US" sz="2400" b="1" err="1">
                <a:solidFill>
                  <a:srgbClr val="3A9C95"/>
                </a:solidFill>
                <a:effectLst/>
                <a:latin typeface="Tahoma" panose="020B0604030504040204" pitchFamily="34" charset="0"/>
                <a:ea typeface="Tahoma" panose="020B0604030504040204" pitchFamily="34" charset="0"/>
                <a:cs typeface="Tahoma" panose="020B0604030504040204" pitchFamily="34" charset="0"/>
              </a:rPr>
              <a:t>đến</a:t>
            </a:r>
            <a:r>
              <a:rPr lang="en-US" sz="2400" b="1">
                <a:solidFill>
                  <a:srgbClr val="3A9C95"/>
                </a:solidFill>
                <a:effectLst/>
                <a:latin typeface="Tahoma" panose="020B0604030504040204" pitchFamily="34" charset="0"/>
                <a:ea typeface="Tahoma" panose="020B0604030504040204" pitchFamily="34" charset="0"/>
                <a:cs typeface="Tahoma" panose="020B0604030504040204" pitchFamily="34" charset="0"/>
              </a:rPr>
              <a:t> nay</a:t>
            </a:r>
          </a:p>
        </p:txBody>
      </p:sp>
      <p:pic>
        <p:nvPicPr>
          <p:cNvPr id="103" name="!!Picture 2" descr="Tháng 4-2006: Đại hội đại biểu toàn quốc lần thứ X của Đảng | Tạp chí Tuyên  giáo">
            <a:extLst>
              <a:ext uri="{FF2B5EF4-FFF2-40B4-BE49-F238E27FC236}">
                <a16:creationId xmlns:a16="http://schemas.microsoft.com/office/drawing/2014/main" id="{D9F1D15A-4C89-492E-90BC-1E47AA6B864E}"/>
              </a:ext>
            </a:extLst>
          </p:cNvPr>
          <p:cNvPicPr>
            <a:picLocks noChangeAspect="1" noChangeArrowheads="1"/>
          </p:cNvPicPr>
          <p:nvPr/>
        </p:nvPicPr>
        <p:blipFill>
          <a:blip r:embed="rId3" cstate="email">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bwMode="auto">
          <a:xfrm>
            <a:off x="1969456" y="2319387"/>
            <a:ext cx="3711550" cy="3697294"/>
          </a:xfrm>
          <a:custGeom>
            <a:avLst/>
            <a:gdLst>
              <a:gd name="connsiteX0" fmla="*/ 2269985 w 4613867"/>
              <a:gd name="connsiteY0" fmla="*/ 0 h 4596148"/>
              <a:gd name="connsiteX1" fmla="*/ 4613867 w 4613867"/>
              <a:gd name="connsiteY1" fmla="*/ 2269985 h 4596148"/>
              <a:gd name="connsiteX2" fmla="*/ 2361043 w 4613867"/>
              <a:gd name="connsiteY2" fmla="*/ 4596148 h 4596148"/>
              <a:gd name="connsiteX3" fmla="*/ 2325587 w 4613867"/>
              <a:gd name="connsiteY3" fmla="*/ 4596148 h 4596148"/>
              <a:gd name="connsiteX4" fmla="*/ 0 w 4613867"/>
              <a:gd name="connsiteY4" fmla="*/ 2343883 h 4596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3867" h="4596148">
                <a:moveTo>
                  <a:pt x="2269985" y="0"/>
                </a:moveTo>
                <a:lnTo>
                  <a:pt x="4613867" y="2269985"/>
                </a:lnTo>
                <a:lnTo>
                  <a:pt x="2361043" y="4596148"/>
                </a:lnTo>
                <a:lnTo>
                  <a:pt x="2325587" y="4596148"/>
                </a:lnTo>
                <a:lnTo>
                  <a:pt x="0" y="2343883"/>
                </a:lnTo>
                <a:close/>
              </a:path>
            </a:pathLst>
          </a:cu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89FA271-3F82-4A80-8685-B05618156FDD}"/>
              </a:ext>
            </a:extLst>
          </p:cNvPr>
          <p:cNvSpPr txBox="1"/>
          <p:nvPr/>
        </p:nvSpPr>
        <p:spPr>
          <a:xfrm>
            <a:off x="6111509" y="2334429"/>
            <a:ext cx="5318869" cy="3520003"/>
          </a:xfrm>
          <a:prstGeom prst="rect">
            <a:avLst/>
          </a:prstGeom>
          <a:noFill/>
        </p:spPr>
        <p:txBody>
          <a:bodyPr wrap="square" rtlCol="0">
            <a:spAutoFit/>
          </a:bodyPr>
          <a:lstStyle/>
          <a:p>
            <a:pPr marL="285750" indent="-285750" algn="just">
              <a:lnSpc>
                <a:spcPct val="150000"/>
              </a:lnSpc>
              <a:spcAft>
                <a:spcPts val="600"/>
              </a:spcAft>
              <a:buFont typeface="Wingdings" panose="05000000000000000000" pitchFamily="2" charset="2"/>
              <a:buChar char="§"/>
            </a:pP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Đường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lối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chính</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sách</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đối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thời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kỳ</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đổi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mới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đã</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từng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bước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được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bổ</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 sung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hoàn</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rgbClr val="01E9F5"/>
                </a:solidFill>
                <a:effectLst/>
                <a:latin typeface="Tahoma" panose="020B0604030504040204" pitchFamily="34" charset="0"/>
                <a:ea typeface="Tahoma" panose="020B0604030504040204" pitchFamily="34" charset="0"/>
                <a:cs typeface="Tahoma" panose="020B0604030504040204" pitchFamily="34" charset="0"/>
              </a:rPr>
              <a:t>chỉnh</a:t>
            </a:r>
            <a:r>
              <a:rPr lang="en-US" sz="1600">
                <a:solidFill>
                  <a:srgbClr val="01E9F5"/>
                </a:solidFill>
                <a:effectLst/>
                <a:latin typeface="Tahoma" panose="020B0604030504040204" pitchFamily="34" charset="0"/>
                <a:ea typeface="Tahoma" panose="020B0604030504040204" pitchFamily="34" charset="0"/>
                <a:cs typeface="Tahoma" panose="020B0604030504040204" pitchFamily="34" charset="0"/>
              </a:rPr>
              <a:t> </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qua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các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VII (1991),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VIII (1996),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IX (2001)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đến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hội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X (2006).</a:t>
            </a:r>
          </a:p>
          <a:p>
            <a:pPr marL="285750" indent="-285750" algn="just">
              <a:lnSpc>
                <a:spcPct val="150000"/>
              </a:lnSpc>
              <a:spcAft>
                <a:spcPts val="600"/>
              </a:spcAft>
              <a:buFont typeface="Wingdings" panose="05000000000000000000" pitchFamily="2" charset="2"/>
              <a:buChar char="§"/>
            </a:pPr>
            <a:endPar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150000"/>
              </a:lnSpc>
              <a:spcAft>
                <a:spcPts val="600"/>
              </a:spcAft>
              <a:buFont typeface="Wingdings" panose="05000000000000000000" pitchFamily="2" charset="2"/>
              <a:buChar char="§"/>
            </a:pP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Đến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nay,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Việt</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Nam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đã</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thiết</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lập</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quan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hệ</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kinh</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thương</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mại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hơn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220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gia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khu</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vực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thiết</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lập</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quan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hệ</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ngoại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giao</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với</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hơn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180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gia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là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thành</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viên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của</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nhiều</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tổ</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chúc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và</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diễn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đàn</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quốc</a:t>
            </a:r>
            <a:r>
              <a:rPr lang="en-US" sz="1600">
                <a:solidFill>
                  <a:schemeClr val="bg1"/>
                </a:solidFill>
                <a:effectLst/>
                <a:latin typeface="Tahoma" panose="020B0604030504040204" pitchFamily="34" charset="0"/>
                <a:ea typeface="Tahoma" panose="020B0604030504040204" pitchFamily="34" charset="0"/>
                <a:cs typeface="Tahoma" panose="020B0604030504040204" pitchFamily="34" charset="0"/>
              </a:rPr>
              <a:t> </a:t>
            </a:r>
            <a:r>
              <a:rPr lang="en-US" sz="1600" err="1">
                <a:solidFill>
                  <a:schemeClr val="bg1"/>
                </a:solidFill>
                <a:effectLst/>
                <a:latin typeface="Tahoma" panose="020B0604030504040204" pitchFamily="34" charset="0"/>
                <a:ea typeface="Tahoma" panose="020B0604030504040204" pitchFamily="34" charset="0"/>
                <a:cs typeface="Tahoma" panose="020B0604030504040204" pitchFamily="34" charset="0"/>
              </a:rPr>
              <a:t>tế</a:t>
            </a:r>
            <a:endParaRPr lang="vi-VN" sz="16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grpSp>
        <p:nvGrpSpPr>
          <p:cNvPr id="29" name="Group 28">
            <a:extLst>
              <a:ext uri="{FF2B5EF4-FFF2-40B4-BE49-F238E27FC236}">
                <a16:creationId xmlns:a16="http://schemas.microsoft.com/office/drawing/2014/main" id="{C260B144-C88B-4924-9FCE-74EB6275BAEB}"/>
              </a:ext>
            </a:extLst>
          </p:cNvPr>
          <p:cNvGrpSpPr/>
          <p:nvPr/>
        </p:nvGrpSpPr>
        <p:grpSpPr>
          <a:xfrm flipH="1">
            <a:off x="9198906" y="6964156"/>
            <a:ext cx="1177835" cy="4432152"/>
            <a:chOff x="8269148" y="2257243"/>
            <a:chExt cx="1233691" cy="4642338"/>
          </a:xfrm>
          <a:solidFill>
            <a:srgbClr val="3B3838"/>
          </a:solidFill>
        </p:grpSpPr>
        <p:sp>
          <p:nvSpPr>
            <p:cNvPr id="30" name="Freeform: Shape 29">
              <a:extLst>
                <a:ext uri="{FF2B5EF4-FFF2-40B4-BE49-F238E27FC236}">
                  <a16:creationId xmlns:a16="http://schemas.microsoft.com/office/drawing/2014/main" id="{24ACC115-DDCE-45DB-8D47-F1BB5D7848B1}"/>
                </a:ext>
              </a:extLst>
            </p:cNvPr>
            <p:cNvSpPr/>
            <p:nvPr/>
          </p:nvSpPr>
          <p:spPr>
            <a:xfrm>
              <a:off x="8269148" y="2257243"/>
              <a:ext cx="1199746" cy="4642338"/>
            </a:xfrm>
            <a:custGeom>
              <a:avLst/>
              <a:gdLst>
                <a:gd name="connsiteX0" fmla="*/ 1842868 w 1842868"/>
                <a:gd name="connsiteY0" fmla="*/ 4642338 h 4642338"/>
                <a:gd name="connsiteX1" fmla="*/ 225083 w 1842868"/>
                <a:gd name="connsiteY1" fmla="*/ 4642338 h 4642338"/>
                <a:gd name="connsiteX2" fmla="*/ 0 w 1842868"/>
                <a:gd name="connsiteY2" fmla="*/ 3038621 h 4642338"/>
                <a:gd name="connsiteX3" fmla="*/ 365760 w 1842868"/>
                <a:gd name="connsiteY3" fmla="*/ 154744 h 4642338"/>
                <a:gd name="connsiteX4" fmla="*/ 351692 w 1842868"/>
                <a:gd name="connsiteY4" fmla="*/ 0 h 4642338"/>
                <a:gd name="connsiteX5" fmla="*/ 450166 w 1842868"/>
                <a:gd name="connsiteY5" fmla="*/ 0 h 4642338"/>
                <a:gd name="connsiteX6" fmla="*/ 478302 w 1842868"/>
                <a:gd name="connsiteY6" fmla="*/ 98474 h 4642338"/>
                <a:gd name="connsiteX7" fmla="*/ 633046 w 1842868"/>
                <a:gd name="connsiteY7" fmla="*/ 211015 h 4642338"/>
                <a:gd name="connsiteX8" fmla="*/ 886265 w 1842868"/>
                <a:gd name="connsiteY8" fmla="*/ 1069144 h 4642338"/>
                <a:gd name="connsiteX9" fmla="*/ 1252025 w 1842868"/>
                <a:gd name="connsiteY9" fmla="*/ 2813538 h 4642338"/>
                <a:gd name="connsiteX10" fmla="*/ 1842868 w 1842868"/>
                <a:gd name="connsiteY10" fmla="*/ 4642338 h 4642338"/>
                <a:gd name="connsiteX0" fmla="*/ 1842868 w 1842868"/>
                <a:gd name="connsiteY0" fmla="*/ 4642338 h 4642338"/>
                <a:gd name="connsiteX1" fmla="*/ 1195754 w 1842868"/>
                <a:gd name="connsiteY1" fmla="*/ 4628270 h 4642338"/>
                <a:gd name="connsiteX2" fmla="*/ 225083 w 1842868"/>
                <a:gd name="connsiteY2" fmla="*/ 4642338 h 4642338"/>
                <a:gd name="connsiteX3" fmla="*/ 0 w 1842868"/>
                <a:gd name="connsiteY3" fmla="*/ 3038621 h 4642338"/>
                <a:gd name="connsiteX4" fmla="*/ 365760 w 1842868"/>
                <a:gd name="connsiteY4" fmla="*/ 154744 h 4642338"/>
                <a:gd name="connsiteX5" fmla="*/ 351692 w 1842868"/>
                <a:gd name="connsiteY5" fmla="*/ 0 h 4642338"/>
                <a:gd name="connsiteX6" fmla="*/ 450166 w 1842868"/>
                <a:gd name="connsiteY6" fmla="*/ 0 h 4642338"/>
                <a:gd name="connsiteX7" fmla="*/ 478302 w 1842868"/>
                <a:gd name="connsiteY7" fmla="*/ 98474 h 4642338"/>
                <a:gd name="connsiteX8" fmla="*/ 633046 w 1842868"/>
                <a:gd name="connsiteY8" fmla="*/ 211015 h 4642338"/>
                <a:gd name="connsiteX9" fmla="*/ 886265 w 1842868"/>
                <a:gd name="connsiteY9" fmla="*/ 1069144 h 4642338"/>
                <a:gd name="connsiteX10" fmla="*/ 1252025 w 1842868"/>
                <a:gd name="connsiteY10" fmla="*/ 2813538 h 4642338"/>
                <a:gd name="connsiteX11" fmla="*/ 1842868 w 1842868"/>
                <a:gd name="connsiteY11" fmla="*/ 4642338 h 4642338"/>
                <a:gd name="connsiteX0" fmla="*/ 1252025 w 1252025"/>
                <a:gd name="connsiteY0" fmla="*/ 2813538 h 4642338"/>
                <a:gd name="connsiteX1" fmla="*/ 1195754 w 1252025"/>
                <a:gd name="connsiteY1" fmla="*/ 4628270 h 4642338"/>
                <a:gd name="connsiteX2" fmla="*/ 225083 w 1252025"/>
                <a:gd name="connsiteY2" fmla="*/ 4642338 h 4642338"/>
                <a:gd name="connsiteX3" fmla="*/ 0 w 1252025"/>
                <a:gd name="connsiteY3" fmla="*/ 3038621 h 4642338"/>
                <a:gd name="connsiteX4" fmla="*/ 365760 w 1252025"/>
                <a:gd name="connsiteY4" fmla="*/ 154744 h 4642338"/>
                <a:gd name="connsiteX5" fmla="*/ 351692 w 1252025"/>
                <a:gd name="connsiteY5" fmla="*/ 0 h 4642338"/>
                <a:gd name="connsiteX6" fmla="*/ 450166 w 1252025"/>
                <a:gd name="connsiteY6" fmla="*/ 0 h 4642338"/>
                <a:gd name="connsiteX7" fmla="*/ 478302 w 1252025"/>
                <a:gd name="connsiteY7" fmla="*/ 98474 h 4642338"/>
                <a:gd name="connsiteX8" fmla="*/ 633046 w 1252025"/>
                <a:gd name="connsiteY8" fmla="*/ 211015 h 4642338"/>
                <a:gd name="connsiteX9" fmla="*/ 886265 w 1252025"/>
                <a:gd name="connsiteY9" fmla="*/ 1069144 h 4642338"/>
                <a:gd name="connsiteX10" fmla="*/ 1252025 w 1252025"/>
                <a:gd name="connsiteY10" fmla="*/ 2813538 h 4642338"/>
                <a:gd name="connsiteX0" fmla="*/ 1336431 w 1336431"/>
                <a:gd name="connsiteY0" fmla="*/ 2813538 h 4642338"/>
                <a:gd name="connsiteX1" fmla="*/ 1280160 w 1336431"/>
                <a:gd name="connsiteY1" fmla="*/ 4628270 h 4642338"/>
                <a:gd name="connsiteX2" fmla="*/ 309489 w 1336431"/>
                <a:gd name="connsiteY2" fmla="*/ 4642338 h 4642338"/>
                <a:gd name="connsiteX3" fmla="*/ 0 w 1336431"/>
                <a:gd name="connsiteY3" fmla="*/ 3010485 h 4642338"/>
                <a:gd name="connsiteX4" fmla="*/ 450166 w 1336431"/>
                <a:gd name="connsiteY4" fmla="*/ 154744 h 4642338"/>
                <a:gd name="connsiteX5" fmla="*/ 436098 w 1336431"/>
                <a:gd name="connsiteY5" fmla="*/ 0 h 4642338"/>
                <a:gd name="connsiteX6" fmla="*/ 534572 w 1336431"/>
                <a:gd name="connsiteY6" fmla="*/ 0 h 4642338"/>
                <a:gd name="connsiteX7" fmla="*/ 562708 w 1336431"/>
                <a:gd name="connsiteY7" fmla="*/ 98474 h 4642338"/>
                <a:gd name="connsiteX8" fmla="*/ 717452 w 1336431"/>
                <a:gd name="connsiteY8" fmla="*/ 211015 h 4642338"/>
                <a:gd name="connsiteX9" fmla="*/ 970671 w 1336431"/>
                <a:gd name="connsiteY9" fmla="*/ 1069144 h 4642338"/>
                <a:gd name="connsiteX10" fmla="*/ 1336431 w 1336431"/>
                <a:gd name="connsiteY10" fmla="*/ 2813538 h 4642338"/>
                <a:gd name="connsiteX0" fmla="*/ 1266092 w 1266092"/>
                <a:gd name="connsiteY0" fmla="*/ 2813538 h 4642338"/>
                <a:gd name="connsiteX1" fmla="*/ 1209821 w 1266092"/>
                <a:gd name="connsiteY1" fmla="*/ 4628270 h 4642338"/>
                <a:gd name="connsiteX2" fmla="*/ 239150 w 1266092"/>
                <a:gd name="connsiteY2" fmla="*/ 4642338 h 4642338"/>
                <a:gd name="connsiteX3" fmla="*/ 0 w 1266092"/>
                <a:gd name="connsiteY3" fmla="*/ 2996418 h 4642338"/>
                <a:gd name="connsiteX4" fmla="*/ 379827 w 1266092"/>
                <a:gd name="connsiteY4" fmla="*/ 154744 h 4642338"/>
                <a:gd name="connsiteX5" fmla="*/ 365759 w 1266092"/>
                <a:gd name="connsiteY5" fmla="*/ 0 h 4642338"/>
                <a:gd name="connsiteX6" fmla="*/ 464233 w 1266092"/>
                <a:gd name="connsiteY6" fmla="*/ 0 h 4642338"/>
                <a:gd name="connsiteX7" fmla="*/ 492369 w 1266092"/>
                <a:gd name="connsiteY7" fmla="*/ 98474 h 4642338"/>
                <a:gd name="connsiteX8" fmla="*/ 647113 w 1266092"/>
                <a:gd name="connsiteY8" fmla="*/ 211015 h 4642338"/>
                <a:gd name="connsiteX9" fmla="*/ 900332 w 1266092"/>
                <a:gd name="connsiteY9" fmla="*/ 1069144 h 4642338"/>
                <a:gd name="connsiteX10" fmla="*/ 1266092 w 1266092"/>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66190"/>
                <a:gd name="connsiteY0" fmla="*/ 2813538 h 4642338"/>
                <a:gd name="connsiteX1" fmla="*/ 1209919 w 1266190"/>
                <a:gd name="connsiteY1" fmla="*/ 4628270 h 4642338"/>
                <a:gd name="connsiteX2" fmla="*/ 239248 w 1266190"/>
                <a:gd name="connsiteY2" fmla="*/ 4642338 h 4642338"/>
                <a:gd name="connsiteX3" fmla="*/ 98 w 1266190"/>
                <a:gd name="connsiteY3" fmla="*/ 2996418 h 4642338"/>
                <a:gd name="connsiteX4" fmla="*/ 379925 w 1266190"/>
                <a:gd name="connsiteY4" fmla="*/ 154744 h 4642338"/>
                <a:gd name="connsiteX5" fmla="*/ 365857 w 1266190"/>
                <a:gd name="connsiteY5" fmla="*/ 0 h 4642338"/>
                <a:gd name="connsiteX6" fmla="*/ 464331 w 1266190"/>
                <a:gd name="connsiteY6" fmla="*/ 0 h 4642338"/>
                <a:gd name="connsiteX7" fmla="*/ 492467 w 1266190"/>
                <a:gd name="connsiteY7" fmla="*/ 98474 h 4642338"/>
                <a:gd name="connsiteX8" fmla="*/ 647211 w 1266190"/>
                <a:gd name="connsiteY8" fmla="*/ 211015 h 4642338"/>
                <a:gd name="connsiteX9" fmla="*/ 900430 w 1266190"/>
                <a:gd name="connsiteY9" fmla="*/ 1069144 h 4642338"/>
                <a:gd name="connsiteX10" fmla="*/ 1266190 w 1266190"/>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266190 w 1276549"/>
                <a:gd name="connsiteY0" fmla="*/ 2813538 h 4642338"/>
                <a:gd name="connsiteX1" fmla="*/ 1209919 w 1276549"/>
                <a:gd name="connsiteY1" fmla="*/ 4628270 h 4642338"/>
                <a:gd name="connsiteX2" fmla="*/ 239248 w 1276549"/>
                <a:gd name="connsiteY2" fmla="*/ 4642338 h 4642338"/>
                <a:gd name="connsiteX3" fmla="*/ 98 w 1276549"/>
                <a:gd name="connsiteY3" fmla="*/ 2996418 h 4642338"/>
                <a:gd name="connsiteX4" fmla="*/ 379925 w 1276549"/>
                <a:gd name="connsiteY4" fmla="*/ 154744 h 4642338"/>
                <a:gd name="connsiteX5" fmla="*/ 365857 w 1276549"/>
                <a:gd name="connsiteY5" fmla="*/ 0 h 4642338"/>
                <a:gd name="connsiteX6" fmla="*/ 464331 w 1276549"/>
                <a:gd name="connsiteY6" fmla="*/ 0 h 4642338"/>
                <a:gd name="connsiteX7" fmla="*/ 492467 w 1276549"/>
                <a:gd name="connsiteY7" fmla="*/ 98474 h 4642338"/>
                <a:gd name="connsiteX8" fmla="*/ 647211 w 1276549"/>
                <a:gd name="connsiteY8" fmla="*/ 211015 h 4642338"/>
                <a:gd name="connsiteX9" fmla="*/ 900430 w 1276549"/>
                <a:gd name="connsiteY9" fmla="*/ 1069144 h 4642338"/>
                <a:gd name="connsiteX10" fmla="*/ 1266190 w 1276549"/>
                <a:gd name="connsiteY10" fmla="*/ 2813538 h 4642338"/>
                <a:gd name="connsiteX0" fmla="*/ 1388585 w 1393314"/>
                <a:gd name="connsiteY0" fmla="*/ 3010486 h 4642338"/>
                <a:gd name="connsiteX1" fmla="*/ 1209919 w 1393314"/>
                <a:gd name="connsiteY1" fmla="*/ 4628270 h 4642338"/>
                <a:gd name="connsiteX2" fmla="*/ 239248 w 1393314"/>
                <a:gd name="connsiteY2" fmla="*/ 4642338 h 4642338"/>
                <a:gd name="connsiteX3" fmla="*/ 98 w 1393314"/>
                <a:gd name="connsiteY3" fmla="*/ 2996418 h 4642338"/>
                <a:gd name="connsiteX4" fmla="*/ 379925 w 1393314"/>
                <a:gd name="connsiteY4" fmla="*/ 154744 h 4642338"/>
                <a:gd name="connsiteX5" fmla="*/ 365857 w 1393314"/>
                <a:gd name="connsiteY5" fmla="*/ 0 h 4642338"/>
                <a:gd name="connsiteX6" fmla="*/ 464331 w 1393314"/>
                <a:gd name="connsiteY6" fmla="*/ 0 h 4642338"/>
                <a:gd name="connsiteX7" fmla="*/ 492467 w 1393314"/>
                <a:gd name="connsiteY7" fmla="*/ 98474 h 4642338"/>
                <a:gd name="connsiteX8" fmla="*/ 647211 w 1393314"/>
                <a:gd name="connsiteY8" fmla="*/ 211015 h 4642338"/>
                <a:gd name="connsiteX9" fmla="*/ 900430 w 1393314"/>
                <a:gd name="connsiteY9" fmla="*/ 1069144 h 4642338"/>
                <a:gd name="connsiteX10" fmla="*/ 1388585 w 1393314"/>
                <a:gd name="connsiteY10" fmla="*/ 3010486 h 4642338"/>
                <a:gd name="connsiteX0" fmla="*/ 1296789 w 1304785"/>
                <a:gd name="connsiteY0" fmla="*/ 3024553 h 4642338"/>
                <a:gd name="connsiteX1" fmla="*/ 1209919 w 1304785"/>
                <a:gd name="connsiteY1" fmla="*/ 4628270 h 4642338"/>
                <a:gd name="connsiteX2" fmla="*/ 239248 w 1304785"/>
                <a:gd name="connsiteY2" fmla="*/ 4642338 h 4642338"/>
                <a:gd name="connsiteX3" fmla="*/ 98 w 1304785"/>
                <a:gd name="connsiteY3" fmla="*/ 2996418 h 4642338"/>
                <a:gd name="connsiteX4" fmla="*/ 379925 w 1304785"/>
                <a:gd name="connsiteY4" fmla="*/ 154744 h 4642338"/>
                <a:gd name="connsiteX5" fmla="*/ 365857 w 1304785"/>
                <a:gd name="connsiteY5" fmla="*/ 0 h 4642338"/>
                <a:gd name="connsiteX6" fmla="*/ 464331 w 1304785"/>
                <a:gd name="connsiteY6" fmla="*/ 0 h 4642338"/>
                <a:gd name="connsiteX7" fmla="*/ 492467 w 1304785"/>
                <a:gd name="connsiteY7" fmla="*/ 98474 h 4642338"/>
                <a:gd name="connsiteX8" fmla="*/ 647211 w 1304785"/>
                <a:gd name="connsiteY8" fmla="*/ 211015 h 4642338"/>
                <a:gd name="connsiteX9" fmla="*/ 900430 w 1304785"/>
                <a:gd name="connsiteY9" fmla="*/ 1069144 h 4642338"/>
                <a:gd name="connsiteX10" fmla="*/ 1296789 w 1304785"/>
                <a:gd name="connsiteY10" fmla="*/ 3024553 h 464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4785" h="4642338">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Freeform: Shape 30">
              <a:extLst>
                <a:ext uri="{FF2B5EF4-FFF2-40B4-BE49-F238E27FC236}">
                  <a16:creationId xmlns:a16="http://schemas.microsoft.com/office/drawing/2014/main" id="{04B1BB5C-9300-40E2-B249-22594F48D606}"/>
                </a:ext>
              </a:extLst>
            </p:cNvPr>
            <p:cNvSpPr/>
            <p:nvPr/>
          </p:nvSpPr>
          <p:spPr>
            <a:xfrm>
              <a:off x="9066741" y="3369614"/>
              <a:ext cx="436098" cy="442057"/>
            </a:xfrm>
            <a:custGeom>
              <a:avLst/>
              <a:gdLst>
                <a:gd name="connsiteX0" fmla="*/ 0 w 436098"/>
                <a:gd name="connsiteY0" fmla="*/ 14067 h 450166"/>
                <a:gd name="connsiteX1" fmla="*/ 365760 w 436098"/>
                <a:gd name="connsiteY1" fmla="*/ 0 h 450166"/>
                <a:gd name="connsiteX2" fmla="*/ 436098 w 436098"/>
                <a:gd name="connsiteY2" fmla="*/ 126609 h 450166"/>
                <a:gd name="connsiteX3" fmla="*/ 379827 w 436098"/>
                <a:gd name="connsiteY3" fmla="*/ 182880 h 450166"/>
                <a:gd name="connsiteX4" fmla="*/ 295421 w 436098"/>
                <a:gd name="connsiteY4" fmla="*/ 140676 h 450166"/>
                <a:gd name="connsiteX5" fmla="*/ 98473 w 436098"/>
                <a:gd name="connsiteY5" fmla="*/ 450166 h 450166"/>
                <a:gd name="connsiteX6" fmla="*/ 0 w 436098"/>
                <a:gd name="connsiteY6" fmla="*/ 14067 h 45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098" h="450166">
                  <a:moveTo>
                    <a:pt x="0" y="14067"/>
                  </a:moveTo>
                  <a:lnTo>
                    <a:pt x="365760" y="0"/>
                  </a:lnTo>
                  <a:lnTo>
                    <a:pt x="436098" y="126609"/>
                  </a:lnTo>
                  <a:lnTo>
                    <a:pt x="379827" y="182880"/>
                  </a:lnTo>
                  <a:lnTo>
                    <a:pt x="295421" y="140676"/>
                  </a:lnTo>
                  <a:lnTo>
                    <a:pt x="98473" y="450166"/>
                  </a:lnTo>
                  <a:lnTo>
                    <a:pt x="0" y="1406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2" name="Group 31">
            <a:extLst>
              <a:ext uri="{FF2B5EF4-FFF2-40B4-BE49-F238E27FC236}">
                <a16:creationId xmlns:a16="http://schemas.microsoft.com/office/drawing/2014/main" id="{39B84B46-8C8D-4D93-81D6-0B47B301BB96}"/>
              </a:ext>
            </a:extLst>
          </p:cNvPr>
          <p:cNvGrpSpPr/>
          <p:nvPr/>
        </p:nvGrpSpPr>
        <p:grpSpPr>
          <a:xfrm>
            <a:off x="10375729" y="7020824"/>
            <a:ext cx="1350499" cy="6262692"/>
            <a:chOff x="10458385" y="595308"/>
            <a:chExt cx="1350499" cy="6262692"/>
          </a:xfrm>
        </p:grpSpPr>
        <p:sp>
          <p:nvSpPr>
            <p:cNvPr id="33" name="Freeform: Shape 32">
              <a:extLst>
                <a:ext uri="{FF2B5EF4-FFF2-40B4-BE49-F238E27FC236}">
                  <a16:creationId xmlns:a16="http://schemas.microsoft.com/office/drawing/2014/main" id="{EFA6E571-7B18-4BCA-9B8B-9D95A07AC368}"/>
                </a:ext>
              </a:extLst>
            </p:cNvPr>
            <p:cNvSpPr/>
            <p:nvPr/>
          </p:nvSpPr>
          <p:spPr>
            <a:xfrm>
              <a:off x="10458385" y="1005840"/>
              <a:ext cx="1350499" cy="5852160"/>
            </a:xfrm>
            <a:custGeom>
              <a:avLst/>
              <a:gdLst>
                <a:gd name="connsiteX0" fmla="*/ 1688123 w 1688123"/>
                <a:gd name="connsiteY0" fmla="*/ 5838092 h 5852160"/>
                <a:gd name="connsiteX1" fmla="*/ 0 w 1688123"/>
                <a:gd name="connsiteY1" fmla="*/ 5852160 h 5852160"/>
                <a:gd name="connsiteX2" fmla="*/ 14068 w 1688123"/>
                <a:gd name="connsiteY2" fmla="*/ 4023360 h 5852160"/>
                <a:gd name="connsiteX3" fmla="*/ 211015 w 1688123"/>
                <a:gd name="connsiteY3" fmla="*/ 4009292 h 5852160"/>
                <a:gd name="connsiteX4" fmla="*/ 211015 w 1688123"/>
                <a:gd name="connsiteY4" fmla="*/ 2391508 h 5852160"/>
                <a:gd name="connsiteX5" fmla="*/ 407963 w 1688123"/>
                <a:gd name="connsiteY5" fmla="*/ 2419643 h 5852160"/>
                <a:gd name="connsiteX6" fmla="*/ 393895 w 1688123"/>
                <a:gd name="connsiteY6" fmla="*/ 1223889 h 5852160"/>
                <a:gd name="connsiteX7" fmla="*/ 492369 w 1688123"/>
                <a:gd name="connsiteY7" fmla="*/ 1223889 h 5852160"/>
                <a:gd name="connsiteX8" fmla="*/ 478302 w 1688123"/>
                <a:gd name="connsiteY8" fmla="*/ 801859 h 5852160"/>
                <a:gd name="connsiteX9" fmla="*/ 576775 w 1688123"/>
                <a:gd name="connsiteY9" fmla="*/ 801859 h 5852160"/>
                <a:gd name="connsiteX10" fmla="*/ 562708 w 1688123"/>
                <a:gd name="connsiteY10" fmla="*/ 0 h 5852160"/>
                <a:gd name="connsiteX11" fmla="*/ 801859 w 1688123"/>
                <a:gd name="connsiteY11" fmla="*/ 0 h 5852160"/>
                <a:gd name="connsiteX12" fmla="*/ 815926 w 1688123"/>
                <a:gd name="connsiteY12" fmla="*/ 815926 h 5852160"/>
                <a:gd name="connsiteX13" fmla="*/ 914400 w 1688123"/>
                <a:gd name="connsiteY13" fmla="*/ 829994 h 5852160"/>
                <a:gd name="connsiteX14" fmla="*/ 928468 w 1688123"/>
                <a:gd name="connsiteY14" fmla="*/ 1997612 h 5852160"/>
                <a:gd name="connsiteX15" fmla="*/ 1139483 w 1688123"/>
                <a:gd name="connsiteY15" fmla="*/ 1969477 h 5852160"/>
                <a:gd name="connsiteX16" fmla="*/ 1153551 w 1688123"/>
                <a:gd name="connsiteY16" fmla="*/ 4009292 h 5852160"/>
                <a:gd name="connsiteX17" fmla="*/ 1350499 w 1688123"/>
                <a:gd name="connsiteY17" fmla="*/ 4009292 h 5852160"/>
                <a:gd name="connsiteX18" fmla="*/ 1688123 w 1688123"/>
                <a:gd name="connsiteY18" fmla="*/ 5838092 h 5852160"/>
                <a:gd name="connsiteX0" fmla="*/ 1688123 w 1688123"/>
                <a:gd name="connsiteY0" fmla="*/ 5838092 h 5852160"/>
                <a:gd name="connsiteX1" fmla="*/ 1308295 w 1688123"/>
                <a:gd name="connsiteY1" fmla="*/ 5852160 h 5852160"/>
                <a:gd name="connsiteX2" fmla="*/ 0 w 1688123"/>
                <a:gd name="connsiteY2" fmla="*/ 5852160 h 5852160"/>
                <a:gd name="connsiteX3" fmla="*/ 14068 w 1688123"/>
                <a:gd name="connsiteY3" fmla="*/ 4023360 h 5852160"/>
                <a:gd name="connsiteX4" fmla="*/ 211015 w 1688123"/>
                <a:gd name="connsiteY4" fmla="*/ 4009292 h 5852160"/>
                <a:gd name="connsiteX5" fmla="*/ 211015 w 1688123"/>
                <a:gd name="connsiteY5" fmla="*/ 2391508 h 5852160"/>
                <a:gd name="connsiteX6" fmla="*/ 407963 w 1688123"/>
                <a:gd name="connsiteY6" fmla="*/ 2419643 h 5852160"/>
                <a:gd name="connsiteX7" fmla="*/ 393895 w 1688123"/>
                <a:gd name="connsiteY7" fmla="*/ 1223889 h 5852160"/>
                <a:gd name="connsiteX8" fmla="*/ 492369 w 1688123"/>
                <a:gd name="connsiteY8" fmla="*/ 1223889 h 5852160"/>
                <a:gd name="connsiteX9" fmla="*/ 478302 w 1688123"/>
                <a:gd name="connsiteY9" fmla="*/ 801859 h 5852160"/>
                <a:gd name="connsiteX10" fmla="*/ 576775 w 1688123"/>
                <a:gd name="connsiteY10" fmla="*/ 801859 h 5852160"/>
                <a:gd name="connsiteX11" fmla="*/ 562708 w 1688123"/>
                <a:gd name="connsiteY11" fmla="*/ 0 h 5852160"/>
                <a:gd name="connsiteX12" fmla="*/ 801859 w 1688123"/>
                <a:gd name="connsiteY12" fmla="*/ 0 h 5852160"/>
                <a:gd name="connsiteX13" fmla="*/ 815926 w 1688123"/>
                <a:gd name="connsiteY13" fmla="*/ 815926 h 5852160"/>
                <a:gd name="connsiteX14" fmla="*/ 914400 w 1688123"/>
                <a:gd name="connsiteY14" fmla="*/ 829994 h 5852160"/>
                <a:gd name="connsiteX15" fmla="*/ 928468 w 1688123"/>
                <a:gd name="connsiteY15" fmla="*/ 1997612 h 5852160"/>
                <a:gd name="connsiteX16" fmla="*/ 1139483 w 1688123"/>
                <a:gd name="connsiteY16" fmla="*/ 1969477 h 5852160"/>
                <a:gd name="connsiteX17" fmla="*/ 1153551 w 1688123"/>
                <a:gd name="connsiteY17" fmla="*/ 4009292 h 5852160"/>
                <a:gd name="connsiteX18" fmla="*/ 1350499 w 1688123"/>
                <a:gd name="connsiteY18" fmla="*/ 4009292 h 5852160"/>
                <a:gd name="connsiteX19" fmla="*/ 1688123 w 1688123"/>
                <a:gd name="connsiteY19" fmla="*/ 5838092 h 5852160"/>
                <a:gd name="connsiteX0" fmla="*/ 1350499 w 1350499"/>
                <a:gd name="connsiteY0" fmla="*/ 4009292 h 5852160"/>
                <a:gd name="connsiteX1" fmla="*/ 1308295 w 1350499"/>
                <a:gd name="connsiteY1" fmla="*/ 5852160 h 5852160"/>
                <a:gd name="connsiteX2" fmla="*/ 0 w 1350499"/>
                <a:gd name="connsiteY2" fmla="*/ 5852160 h 5852160"/>
                <a:gd name="connsiteX3" fmla="*/ 14068 w 1350499"/>
                <a:gd name="connsiteY3" fmla="*/ 4023360 h 5852160"/>
                <a:gd name="connsiteX4" fmla="*/ 211015 w 1350499"/>
                <a:gd name="connsiteY4" fmla="*/ 4009292 h 5852160"/>
                <a:gd name="connsiteX5" fmla="*/ 211015 w 1350499"/>
                <a:gd name="connsiteY5" fmla="*/ 2391508 h 5852160"/>
                <a:gd name="connsiteX6" fmla="*/ 407963 w 1350499"/>
                <a:gd name="connsiteY6" fmla="*/ 2419643 h 5852160"/>
                <a:gd name="connsiteX7" fmla="*/ 393895 w 1350499"/>
                <a:gd name="connsiteY7" fmla="*/ 1223889 h 5852160"/>
                <a:gd name="connsiteX8" fmla="*/ 492369 w 1350499"/>
                <a:gd name="connsiteY8" fmla="*/ 1223889 h 5852160"/>
                <a:gd name="connsiteX9" fmla="*/ 478302 w 1350499"/>
                <a:gd name="connsiteY9" fmla="*/ 801859 h 5852160"/>
                <a:gd name="connsiteX10" fmla="*/ 576775 w 1350499"/>
                <a:gd name="connsiteY10" fmla="*/ 801859 h 5852160"/>
                <a:gd name="connsiteX11" fmla="*/ 562708 w 1350499"/>
                <a:gd name="connsiteY11" fmla="*/ 0 h 5852160"/>
                <a:gd name="connsiteX12" fmla="*/ 801859 w 1350499"/>
                <a:gd name="connsiteY12" fmla="*/ 0 h 5852160"/>
                <a:gd name="connsiteX13" fmla="*/ 815926 w 1350499"/>
                <a:gd name="connsiteY13" fmla="*/ 815926 h 5852160"/>
                <a:gd name="connsiteX14" fmla="*/ 914400 w 1350499"/>
                <a:gd name="connsiteY14" fmla="*/ 829994 h 5852160"/>
                <a:gd name="connsiteX15" fmla="*/ 928468 w 1350499"/>
                <a:gd name="connsiteY15" fmla="*/ 1997612 h 5852160"/>
                <a:gd name="connsiteX16" fmla="*/ 1139483 w 1350499"/>
                <a:gd name="connsiteY16" fmla="*/ 1969477 h 5852160"/>
                <a:gd name="connsiteX17" fmla="*/ 1153551 w 1350499"/>
                <a:gd name="connsiteY17" fmla="*/ 4009292 h 5852160"/>
                <a:gd name="connsiteX18" fmla="*/ 1350499 w 1350499"/>
                <a:gd name="connsiteY18" fmla="*/ 4009292 h 585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0499" h="5852160">
                  <a:moveTo>
                    <a:pt x="1350499" y="4009292"/>
                  </a:moveTo>
                  <a:lnTo>
                    <a:pt x="1308295" y="5852160"/>
                  </a:lnTo>
                  <a:lnTo>
                    <a:pt x="0" y="5852160"/>
                  </a:lnTo>
                  <a:lnTo>
                    <a:pt x="14068" y="4023360"/>
                  </a:lnTo>
                  <a:lnTo>
                    <a:pt x="211015" y="4009292"/>
                  </a:lnTo>
                  <a:lnTo>
                    <a:pt x="211015" y="2391508"/>
                  </a:lnTo>
                  <a:lnTo>
                    <a:pt x="407963" y="2419643"/>
                  </a:lnTo>
                  <a:lnTo>
                    <a:pt x="393895" y="1223889"/>
                  </a:lnTo>
                  <a:lnTo>
                    <a:pt x="492369" y="1223889"/>
                  </a:lnTo>
                  <a:lnTo>
                    <a:pt x="478302" y="801859"/>
                  </a:lnTo>
                  <a:lnTo>
                    <a:pt x="576775" y="801859"/>
                  </a:lnTo>
                  <a:lnTo>
                    <a:pt x="562708" y="0"/>
                  </a:lnTo>
                  <a:lnTo>
                    <a:pt x="801859" y="0"/>
                  </a:lnTo>
                  <a:lnTo>
                    <a:pt x="815926" y="815926"/>
                  </a:lnTo>
                  <a:lnTo>
                    <a:pt x="914400" y="829994"/>
                  </a:lnTo>
                  <a:lnTo>
                    <a:pt x="928468" y="1997612"/>
                  </a:lnTo>
                  <a:lnTo>
                    <a:pt x="1139483" y="1969477"/>
                  </a:lnTo>
                  <a:cubicBezTo>
                    <a:pt x="1144172" y="2649415"/>
                    <a:pt x="1148862" y="3329354"/>
                    <a:pt x="1153551" y="4009292"/>
                  </a:cubicBezTo>
                  <a:lnTo>
                    <a:pt x="1350499" y="4009292"/>
                  </a:lnTo>
                  <a:close/>
                </a:path>
              </a:pathLst>
            </a:custGeom>
            <a:solidFill>
              <a:srgbClr val="3A3F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34" name="Straight Connector 33">
              <a:extLst>
                <a:ext uri="{FF2B5EF4-FFF2-40B4-BE49-F238E27FC236}">
                  <a16:creationId xmlns:a16="http://schemas.microsoft.com/office/drawing/2014/main" id="{ABB91639-D8CB-45DE-A624-1FF8CD31C9A2}"/>
                </a:ext>
              </a:extLst>
            </p:cNvPr>
            <p:cNvCxnSpPr>
              <a:endCxn id="33" idx="11"/>
            </p:cNvCxnSpPr>
            <p:nvPr/>
          </p:nvCxnSpPr>
          <p:spPr>
            <a:xfrm>
              <a:off x="11133634" y="595308"/>
              <a:ext cx="0" cy="410532"/>
            </a:xfrm>
            <a:prstGeom prst="line">
              <a:avLst/>
            </a:prstGeom>
            <a:ln w="28575">
              <a:solidFill>
                <a:srgbClr val="3A3F47"/>
              </a:solidFil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396313F4-4117-4FD1-BB1E-BB8FE99D6374}"/>
              </a:ext>
            </a:extLst>
          </p:cNvPr>
          <p:cNvGrpSpPr/>
          <p:nvPr/>
        </p:nvGrpSpPr>
        <p:grpSpPr>
          <a:xfrm>
            <a:off x="9994357" y="7006535"/>
            <a:ext cx="933795" cy="2911217"/>
            <a:chOff x="6156878" y="1263490"/>
            <a:chExt cx="2445840" cy="5564834"/>
          </a:xfrm>
          <a:solidFill>
            <a:schemeClr val="tx1">
              <a:lumMod val="95000"/>
              <a:lumOff val="5000"/>
              <a:alpha val="60000"/>
            </a:schemeClr>
          </a:solidFill>
        </p:grpSpPr>
        <p:sp>
          <p:nvSpPr>
            <p:cNvPr id="44" name="Rectangle 43">
              <a:extLst>
                <a:ext uri="{FF2B5EF4-FFF2-40B4-BE49-F238E27FC236}">
                  <a16:creationId xmlns:a16="http://schemas.microsoft.com/office/drawing/2014/main" id="{14B789F1-FC14-4DD9-89B7-BAE33E2D364E}"/>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3" name="Rectangle 52">
              <a:extLst>
                <a:ext uri="{FF2B5EF4-FFF2-40B4-BE49-F238E27FC236}">
                  <a16:creationId xmlns:a16="http://schemas.microsoft.com/office/drawing/2014/main" id="{EFE21E9F-D435-4DE6-A6ED-1D0688FBCF5C}"/>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Rectangle 53">
              <a:extLst>
                <a:ext uri="{FF2B5EF4-FFF2-40B4-BE49-F238E27FC236}">
                  <a16:creationId xmlns:a16="http://schemas.microsoft.com/office/drawing/2014/main" id="{BE2634A9-09EA-4525-836F-C9D6A5389237}"/>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ectangle 54">
              <a:extLst>
                <a:ext uri="{FF2B5EF4-FFF2-40B4-BE49-F238E27FC236}">
                  <a16:creationId xmlns:a16="http://schemas.microsoft.com/office/drawing/2014/main" id="{49370F1A-49C7-4D43-B53A-DD6C3586150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6" name="Rectangle 55">
              <a:extLst>
                <a:ext uri="{FF2B5EF4-FFF2-40B4-BE49-F238E27FC236}">
                  <a16:creationId xmlns:a16="http://schemas.microsoft.com/office/drawing/2014/main" id="{BAE26289-D64A-4E85-BB47-202C87D56580}"/>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a:extLst>
                <a:ext uri="{FF2B5EF4-FFF2-40B4-BE49-F238E27FC236}">
                  <a16:creationId xmlns:a16="http://schemas.microsoft.com/office/drawing/2014/main" id="{CAB7537F-6B27-4DD3-8044-F507050A5926}"/>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Rectangle 57">
              <a:extLst>
                <a:ext uri="{FF2B5EF4-FFF2-40B4-BE49-F238E27FC236}">
                  <a16:creationId xmlns:a16="http://schemas.microsoft.com/office/drawing/2014/main" id="{0E31B8C5-7327-4745-8F08-7F439DEF6E45}"/>
                </a:ext>
              </a:extLst>
            </p:cNvPr>
            <p:cNvSpPr/>
            <p:nvPr/>
          </p:nvSpPr>
          <p:spPr>
            <a:xfrm>
              <a:off x="7901120"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Rectangle 58">
              <a:extLst>
                <a:ext uri="{FF2B5EF4-FFF2-40B4-BE49-F238E27FC236}">
                  <a16:creationId xmlns:a16="http://schemas.microsoft.com/office/drawing/2014/main" id="{A2723562-09E5-417D-9DF0-9352B7A98785}"/>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Rectangle 59">
              <a:extLst>
                <a:ext uri="{FF2B5EF4-FFF2-40B4-BE49-F238E27FC236}">
                  <a16:creationId xmlns:a16="http://schemas.microsoft.com/office/drawing/2014/main" id="{0E1ECCA6-6028-4E2E-8124-575F0897ECF7}"/>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Rectangle 60">
              <a:extLst>
                <a:ext uri="{FF2B5EF4-FFF2-40B4-BE49-F238E27FC236}">
                  <a16:creationId xmlns:a16="http://schemas.microsoft.com/office/drawing/2014/main" id="{C53856D4-E592-4BEB-95AF-5C034E1E07F0}"/>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Rectangle 61">
              <a:extLst>
                <a:ext uri="{FF2B5EF4-FFF2-40B4-BE49-F238E27FC236}">
                  <a16:creationId xmlns:a16="http://schemas.microsoft.com/office/drawing/2014/main" id="{69632FC7-54FE-4895-9F9F-89F19A015469}"/>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Rectangle 62">
              <a:extLst>
                <a:ext uri="{FF2B5EF4-FFF2-40B4-BE49-F238E27FC236}">
                  <a16:creationId xmlns:a16="http://schemas.microsoft.com/office/drawing/2014/main" id="{86836E4D-6717-4629-B812-A345AD1DAEB9}"/>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Rectangle 63">
              <a:extLst>
                <a:ext uri="{FF2B5EF4-FFF2-40B4-BE49-F238E27FC236}">
                  <a16:creationId xmlns:a16="http://schemas.microsoft.com/office/drawing/2014/main" id="{78088F7B-FA88-46E5-B078-4D37F3AFEEF4}"/>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Rectangle 64">
              <a:extLst>
                <a:ext uri="{FF2B5EF4-FFF2-40B4-BE49-F238E27FC236}">
                  <a16:creationId xmlns:a16="http://schemas.microsoft.com/office/drawing/2014/main" id="{047E7CC5-E281-4ECF-9C89-68202E795398}"/>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Rectangle 65">
              <a:extLst>
                <a:ext uri="{FF2B5EF4-FFF2-40B4-BE49-F238E27FC236}">
                  <a16:creationId xmlns:a16="http://schemas.microsoft.com/office/drawing/2014/main" id="{0CD3031A-5C75-41A5-B161-C4CA60C274B9}"/>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a:extLst>
                <a:ext uri="{FF2B5EF4-FFF2-40B4-BE49-F238E27FC236}">
                  <a16:creationId xmlns:a16="http://schemas.microsoft.com/office/drawing/2014/main" id="{6223D813-51B4-462F-8625-5D1909E9615F}"/>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68" name="Group 67">
            <a:extLst>
              <a:ext uri="{FF2B5EF4-FFF2-40B4-BE49-F238E27FC236}">
                <a16:creationId xmlns:a16="http://schemas.microsoft.com/office/drawing/2014/main" id="{16F51B5D-B5EC-4F42-80EF-23E316F3E097}"/>
              </a:ext>
            </a:extLst>
          </p:cNvPr>
          <p:cNvGrpSpPr/>
          <p:nvPr/>
        </p:nvGrpSpPr>
        <p:grpSpPr>
          <a:xfrm>
            <a:off x="9089196" y="7033397"/>
            <a:ext cx="1145426" cy="2005673"/>
            <a:chOff x="6156879" y="1263490"/>
            <a:chExt cx="2445841" cy="5564834"/>
          </a:xfrm>
          <a:solidFill>
            <a:srgbClr val="7F7F7F">
              <a:alpha val="60000"/>
            </a:srgbClr>
          </a:solidFill>
        </p:grpSpPr>
        <p:sp>
          <p:nvSpPr>
            <p:cNvPr id="69" name="Rectangle 68">
              <a:extLst>
                <a:ext uri="{FF2B5EF4-FFF2-40B4-BE49-F238E27FC236}">
                  <a16:creationId xmlns:a16="http://schemas.microsoft.com/office/drawing/2014/main" id="{9253FE3F-48BA-4D8F-AC00-C065B3E2D2EB}"/>
                </a:ext>
              </a:extLst>
            </p:cNvPr>
            <p:cNvSpPr/>
            <p:nvPr/>
          </p:nvSpPr>
          <p:spPr>
            <a:xfrm>
              <a:off x="6156879" y="1263490"/>
              <a:ext cx="2445841"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0" name="Rectangle 69">
              <a:extLst>
                <a:ext uri="{FF2B5EF4-FFF2-40B4-BE49-F238E27FC236}">
                  <a16:creationId xmlns:a16="http://schemas.microsoft.com/office/drawing/2014/main" id="{7D995874-95BC-4DCC-88A0-690403ACA761}"/>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1" name="Rectangle 70">
              <a:extLst>
                <a:ext uri="{FF2B5EF4-FFF2-40B4-BE49-F238E27FC236}">
                  <a16:creationId xmlns:a16="http://schemas.microsoft.com/office/drawing/2014/main" id="{268F5D03-70DF-4C75-9B6C-7AD52E56ADA5}"/>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2" name="Rectangle 71">
              <a:extLst>
                <a:ext uri="{FF2B5EF4-FFF2-40B4-BE49-F238E27FC236}">
                  <a16:creationId xmlns:a16="http://schemas.microsoft.com/office/drawing/2014/main" id="{454B7A42-0DFC-420B-9537-4D075C530583}"/>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3" name="Rectangle 72">
              <a:extLst>
                <a:ext uri="{FF2B5EF4-FFF2-40B4-BE49-F238E27FC236}">
                  <a16:creationId xmlns:a16="http://schemas.microsoft.com/office/drawing/2014/main" id="{BE6F3109-FA3A-48F2-91B6-AF0FDD550759}"/>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4" name="Rectangle 73">
              <a:extLst>
                <a:ext uri="{FF2B5EF4-FFF2-40B4-BE49-F238E27FC236}">
                  <a16:creationId xmlns:a16="http://schemas.microsoft.com/office/drawing/2014/main" id="{AE87BD06-29F8-4FC5-A4D6-2DDAD4BC0F83}"/>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5" name="Rectangle 74">
              <a:extLst>
                <a:ext uri="{FF2B5EF4-FFF2-40B4-BE49-F238E27FC236}">
                  <a16:creationId xmlns:a16="http://schemas.microsoft.com/office/drawing/2014/main" id="{38D6A92A-FCB1-40D1-83B0-C26556E0E414}"/>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Rectangle 75">
              <a:extLst>
                <a:ext uri="{FF2B5EF4-FFF2-40B4-BE49-F238E27FC236}">
                  <a16:creationId xmlns:a16="http://schemas.microsoft.com/office/drawing/2014/main" id="{F0EBD988-4E7A-4FAC-A9BD-6481CED767F5}"/>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7" name="Rectangle 76">
              <a:extLst>
                <a:ext uri="{FF2B5EF4-FFF2-40B4-BE49-F238E27FC236}">
                  <a16:creationId xmlns:a16="http://schemas.microsoft.com/office/drawing/2014/main" id="{B4972687-0D6D-4D36-AAB2-E69C4C761C87}"/>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Rectangle 77">
              <a:extLst>
                <a:ext uri="{FF2B5EF4-FFF2-40B4-BE49-F238E27FC236}">
                  <a16:creationId xmlns:a16="http://schemas.microsoft.com/office/drawing/2014/main" id="{7ADCD93D-500C-4DB1-B17C-41177EB58C41}"/>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9" name="Rectangle 78">
              <a:extLst>
                <a:ext uri="{FF2B5EF4-FFF2-40B4-BE49-F238E27FC236}">
                  <a16:creationId xmlns:a16="http://schemas.microsoft.com/office/drawing/2014/main" id="{084CDBCF-9945-4813-946B-DF981804E422}"/>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0" name="Rectangle 79">
              <a:extLst>
                <a:ext uri="{FF2B5EF4-FFF2-40B4-BE49-F238E27FC236}">
                  <a16:creationId xmlns:a16="http://schemas.microsoft.com/office/drawing/2014/main" id="{703613AD-1283-4CCA-9403-54E26CBC354D}"/>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1" name="Rectangle 80">
              <a:extLst>
                <a:ext uri="{FF2B5EF4-FFF2-40B4-BE49-F238E27FC236}">
                  <a16:creationId xmlns:a16="http://schemas.microsoft.com/office/drawing/2014/main" id="{F0F4992B-1109-49E5-B7C2-4709DB1A3CAB}"/>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2" name="Rectangle 81">
              <a:extLst>
                <a:ext uri="{FF2B5EF4-FFF2-40B4-BE49-F238E27FC236}">
                  <a16:creationId xmlns:a16="http://schemas.microsoft.com/office/drawing/2014/main" id="{DAD66E97-17D7-4DDB-A71B-F304E09EBEEC}"/>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3" name="Rectangle 82">
              <a:extLst>
                <a:ext uri="{FF2B5EF4-FFF2-40B4-BE49-F238E27FC236}">
                  <a16:creationId xmlns:a16="http://schemas.microsoft.com/office/drawing/2014/main" id="{AE434C5C-DE07-4967-811D-25AFBEDEBDC1}"/>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77C0CE85-033E-492D-AAA6-7367A8CFE736}"/>
                </a:ext>
              </a:extLst>
            </p:cNvPr>
            <p:cNvSpPr/>
            <p:nvPr/>
          </p:nvSpPr>
          <p:spPr>
            <a:xfrm>
              <a:off x="7903230"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85" name="Group 84">
            <a:extLst>
              <a:ext uri="{FF2B5EF4-FFF2-40B4-BE49-F238E27FC236}">
                <a16:creationId xmlns:a16="http://schemas.microsoft.com/office/drawing/2014/main" id="{5509D9D1-9D59-49BC-8A18-F323932CF354}"/>
              </a:ext>
            </a:extLst>
          </p:cNvPr>
          <p:cNvGrpSpPr/>
          <p:nvPr/>
        </p:nvGrpSpPr>
        <p:grpSpPr>
          <a:xfrm>
            <a:off x="8610072" y="6953597"/>
            <a:ext cx="736717" cy="1393703"/>
            <a:chOff x="6156878" y="1263490"/>
            <a:chExt cx="2445840" cy="5564834"/>
          </a:xfrm>
          <a:solidFill>
            <a:schemeClr val="tx1">
              <a:lumMod val="65000"/>
              <a:lumOff val="35000"/>
              <a:alpha val="60000"/>
            </a:schemeClr>
          </a:solidFill>
        </p:grpSpPr>
        <p:sp>
          <p:nvSpPr>
            <p:cNvPr id="86" name="Rectangle 85">
              <a:extLst>
                <a:ext uri="{FF2B5EF4-FFF2-40B4-BE49-F238E27FC236}">
                  <a16:creationId xmlns:a16="http://schemas.microsoft.com/office/drawing/2014/main" id="{49ECFADD-22F6-4D07-B130-99C903F753C1}"/>
                </a:ext>
              </a:extLst>
            </p:cNvPr>
            <p:cNvSpPr/>
            <p:nvPr/>
          </p:nvSpPr>
          <p:spPr>
            <a:xfrm>
              <a:off x="6156878" y="1263490"/>
              <a:ext cx="2445840" cy="5564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7" name="Rectangle 86">
              <a:extLst>
                <a:ext uri="{FF2B5EF4-FFF2-40B4-BE49-F238E27FC236}">
                  <a16:creationId xmlns:a16="http://schemas.microsoft.com/office/drawing/2014/main" id="{6362C587-C5F7-4F79-B635-06980D87E4E1}"/>
                </a:ext>
              </a:extLst>
            </p:cNvPr>
            <p:cNvSpPr/>
            <p:nvPr/>
          </p:nvSpPr>
          <p:spPr>
            <a:xfrm>
              <a:off x="6370064"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8" name="Rectangle 87">
              <a:extLst>
                <a:ext uri="{FF2B5EF4-FFF2-40B4-BE49-F238E27FC236}">
                  <a16:creationId xmlns:a16="http://schemas.microsoft.com/office/drawing/2014/main" id="{38E4BC26-C972-4034-BDF8-EA9C7C0713C7}"/>
                </a:ext>
              </a:extLst>
            </p:cNvPr>
            <p:cNvSpPr/>
            <p:nvPr/>
          </p:nvSpPr>
          <p:spPr>
            <a:xfrm>
              <a:off x="7123113" y="13905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9" name="Rectangle 88">
              <a:extLst>
                <a:ext uri="{FF2B5EF4-FFF2-40B4-BE49-F238E27FC236}">
                  <a16:creationId xmlns:a16="http://schemas.microsoft.com/office/drawing/2014/main" id="{AD199778-DB72-46AD-B4D2-BCF9594D4E47}"/>
                </a:ext>
              </a:extLst>
            </p:cNvPr>
            <p:cNvSpPr/>
            <p:nvPr/>
          </p:nvSpPr>
          <p:spPr>
            <a:xfrm>
              <a:off x="7910090" y="13905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0" name="Rectangle 89">
              <a:extLst>
                <a:ext uri="{FF2B5EF4-FFF2-40B4-BE49-F238E27FC236}">
                  <a16:creationId xmlns:a16="http://schemas.microsoft.com/office/drawing/2014/main" id="{B263BAE1-70D6-4A40-9127-5FDE8A494149}"/>
                </a:ext>
              </a:extLst>
            </p:cNvPr>
            <p:cNvSpPr/>
            <p:nvPr/>
          </p:nvSpPr>
          <p:spPr>
            <a:xfrm>
              <a:off x="6361094" y="2247095"/>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1" name="Rectangle 90">
              <a:extLst>
                <a:ext uri="{FF2B5EF4-FFF2-40B4-BE49-F238E27FC236}">
                  <a16:creationId xmlns:a16="http://schemas.microsoft.com/office/drawing/2014/main" id="{A82C0BE3-970F-4A0D-8D6A-AD70BCFD4180}"/>
                </a:ext>
              </a:extLst>
            </p:cNvPr>
            <p:cNvSpPr/>
            <p:nvPr/>
          </p:nvSpPr>
          <p:spPr>
            <a:xfrm>
              <a:off x="7114143" y="2247095"/>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2" name="Rectangle 91">
              <a:extLst>
                <a:ext uri="{FF2B5EF4-FFF2-40B4-BE49-F238E27FC236}">
                  <a16:creationId xmlns:a16="http://schemas.microsoft.com/office/drawing/2014/main" id="{96AE0CD9-E15A-41DC-ABCE-67E10A3C6D48}"/>
                </a:ext>
              </a:extLst>
            </p:cNvPr>
            <p:cNvSpPr/>
            <p:nvPr/>
          </p:nvSpPr>
          <p:spPr>
            <a:xfrm>
              <a:off x="7901121" y="2247095"/>
              <a:ext cx="453132" cy="7173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3" name="Rectangle 92">
              <a:extLst>
                <a:ext uri="{FF2B5EF4-FFF2-40B4-BE49-F238E27FC236}">
                  <a16:creationId xmlns:a16="http://schemas.microsoft.com/office/drawing/2014/main" id="{E0858D92-D6C3-41D3-BBC7-378493D5E06C}"/>
                </a:ext>
              </a:extLst>
            </p:cNvPr>
            <p:cNvSpPr/>
            <p:nvPr/>
          </p:nvSpPr>
          <p:spPr>
            <a:xfrm>
              <a:off x="6376918"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4" name="Rectangle 93">
              <a:extLst>
                <a:ext uri="{FF2B5EF4-FFF2-40B4-BE49-F238E27FC236}">
                  <a16:creationId xmlns:a16="http://schemas.microsoft.com/office/drawing/2014/main" id="{7DB1D721-A31F-48A3-82F6-48FD66C3A76F}"/>
                </a:ext>
              </a:extLst>
            </p:cNvPr>
            <p:cNvSpPr/>
            <p:nvPr/>
          </p:nvSpPr>
          <p:spPr>
            <a:xfrm>
              <a:off x="7129967" y="3109158"/>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5" name="Rectangle 94">
              <a:extLst>
                <a:ext uri="{FF2B5EF4-FFF2-40B4-BE49-F238E27FC236}">
                  <a16:creationId xmlns:a16="http://schemas.microsoft.com/office/drawing/2014/main" id="{7D86400F-66BC-4426-928C-F074DE6892CC}"/>
                </a:ext>
              </a:extLst>
            </p:cNvPr>
            <p:cNvSpPr/>
            <p:nvPr/>
          </p:nvSpPr>
          <p:spPr>
            <a:xfrm>
              <a:off x="7916944" y="3109158"/>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37DBB3B8-8C94-47AB-8D56-44A0A4BD44AE}"/>
                </a:ext>
              </a:extLst>
            </p:cNvPr>
            <p:cNvSpPr/>
            <p:nvPr/>
          </p:nvSpPr>
          <p:spPr>
            <a:xfrm>
              <a:off x="6367948"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C0BF68F7-A881-466B-906E-4C74A6670939}"/>
                </a:ext>
              </a:extLst>
            </p:cNvPr>
            <p:cNvSpPr/>
            <p:nvPr/>
          </p:nvSpPr>
          <p:spPr>
            <a:xfrm>
              <a:off x="7120997" y="3965712"/>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8" name="Rectangle 97">
              <a:extLst>
                <a:ext uri="{FF2B5EF4-FFF2-40B4-BE49-F238E27FC236}">
                  <a16:creationId xmlns:a16="http://schemas.microsoft.com/office/drawing/2014/main" id="{2C724232-38FD-46C5-AD8A-962C3B96A609}"/>
                </a:ext>
              </a:extLst>
            </p:cNvPr>
            <p:cNvSpPr/>
            <p:nvPr/>
          </p:nvSpPr>
          <p:spPr>
            <a:xfrm>
              <a:off x="7907974" y="3965712"/>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9" name="Rectangle 98">
              <a:extLst>
                <a:ext uri="{FF2B5EF4-FFF2-40B4-BE49-F238E27FC236}">
                  <a16:creationId xmlns:a16="http://schemas.microsoft.com/office/drawing/2014/main" id="{2BC652A6-EF92-4462-BF41-BC8B05AC59D3}"/>
                </a:ext>
              </a:extLst>
            </p:cNvPr>
            <p:cNvSpPr/>
            <p:nvPr/>
          </p:nvSpPr>
          <p:spPr>
            <a:xfrm>
              <a:off x="6363204" y="4868941"/>
              <a:ext cx="453132"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0" name="Rectangle 99">
              <a:extLst>
                <a:ext uri="{FF2B5EF4-FFF2-40B4-BE49-F238E27FC236}">
                  <a16:creationId xmlns:a16="http://schemas.microsoft.com/office/drawing/2014/main" id="{B70D55ED-9FC8-426D-89D5-4FB4A7529703}"/>
                </a:ext>
              </a:extLst>
            </p:cNvPr>
            <p:cNvSpPr/>
            <p:nvPr/>
          </p:nvSpPr>
          <p:spPr>
            <a:xfrm>
              <a:off x="7116253" y="4868941"/>
              <a:ext cx="525796" cy="7173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1" name="Rectangle 100">
              <a:extLst>
                <a:ext uri="{FF2B5EF4-FFF2-40B4-BE49-F238E27FC236}">
                  <a16:creationId xmlns:a16="http://schemas.microsoft.com/office/drawing/2014/main" id="{4BA8F0CB-FDBA-47CC-92FD-7DA52194E27E}"/>
                </a:ext>
              </a:extLst>
            </p:cNvPr>
            <p:cNvSpPr/>
            <p:nvPr/>
          </p:nvSpPr>
          <p:spPr>
            <a:xfrm>
              <a:off x="7903229" y="4868939"/>
              <a:ext cx="453132" cy="717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12" name="Arrow: Chevron 111">
            <a:extLst>
              <a:ext uri="{FF2B5EF4-FFF2-40B4-BE49-F238E27FC236}">
                <a16:creationId xmlns:a16="http://schemas.microsoft.com/office/drawing/2014/main" id="{CBD5D77D-0206-47AB-9050-53A2ED85795D}"/>
              </a:ext>
            </a:extLst>
          </p:cNvPr>
          <p:cNvSpPr/>
          <p:nvPr/>
        </p:nvSpPr>
        <p:spPr>
          <a:xfrm rot="16200000" flipH="1" flipV="1">
            <a:off x="1020730" y="-7307653"/>
            <a:ext cx="1032457" cy="204908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3" name="Arrow: Chevron 112">
            <a:extLst>
              <a:ext uri="{FF2B5EF4-FFF2-40B4-BE49-F238E27FC236}">
                <a16:creationId xmlns:a16="http://schemas.microsoft.com/office/drawing/2014/main" id="{10D25C0C-4CE7-4E89-B365-EA84E8DBD5D5}"/>
              </a:ext>
            </a:extLst>
          </p:cNvPr>
          <p:cNvSpPr/>
          <p:nvPr/>
        </p:nvSpPr>
        <p:spPr>
          <a:xfrm rot="16200000" flipH="1" flipV="1">
            <a:off x="4170972" y="-1865055"/>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4" name="Arrow: Chevron 113">
            <a:extLst>
              <a:ext uri="{FF2B5EF4-FFF2-40B4-BE49-F238E27FC236}">
                <a16:creationId xmlns:a16="http://schemas.microsoft.com/office/drawing/2014/main" id="{05D0ABB8-BCED-490C-A9ED-B0BA460BF444}"/>
              </a:ext>
            </a:extLst>
          </p:cNvPr>
          <p:cNvSpPr/>
          <p:nvPr/>
        </p:nvSpPr>
        <p:spPr>
          <a:xfrm rot="16200000" flipH="1" flipV="1">
            <a:off x="7034372" y="-7126613"/>
            <a:ext cx="780493" cy="1136850"/>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5" name="Arrow: Chevron 114">
            <a:extLst>
              <a:ext uri="{FF2B5EF4-FFF2-40B4-BE49-F238E27FC236}">
                <a16:creationId xmlns:a16="http://schemas.microsoft.com/office/drawing/2014/main" id="{1DA6508A-2C2C-4C29-9693-CA5CB918E11D}"/>
              </a:ext>
            </a:extLst>
          </p:cNvPr>
          <p:cNvSpPr/>
          <p:nvPr/>
        </p:nvSpPr>
        <p:spPr>
          <a:xfrm rot="16200000" flipH="1" flipV="1">
            <a:off x="5988115" y="-5465420"/>
            <a:ext cx="1010559"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6" name="Arrow: Chevron 115">
            <a:extLst>
              <a:ext uri="{FF2B5EF4-FFF2-40B4-BE49-F238E27FC236}">
                <a16:creationId xmlns:a16="http://schemas.microsoft.com/office/drawing/2014/main" id="{CFC83E76-7255-447B-A337-8566DAFF8109}"/>
              </a:ext>
            </a:extLst>
          </p:cNvPr>
          <p:cNvSpPr/>
          <p:nvPr/>
        </p:nvSpPr>
        <p:spPr>
          <a:xfrm rot="16200000" flipH="1" flipV="1">
            <a:off x="3461833" y="-10119045"/>
            <a:ext cx="1010560" cy="1862449"/>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7" name="Arrow: Chevron 116">
            <a:extLst>
              <a:ext uri="{FF2B5EF4-FFF2-40B4-BE49-F238E27FC236}">
                <a16:creationId xmlns:a16="http://schemas.microsoft.com/office/drawing/2014/main" id="{7F68738C-E3D2-4668-8376-C56E74A88B02}"/>
              </a:ext>
            </a:extLst>
          </p:cNvPr>
          <p:cNvSpPr/>
          <p:nvPr/>
        </p:nvSpPr>
        <p:spPr>
          <a:xfrm rot="16200000" flipH="1" flipV="1">
            <a:off x="8773609" y="-3547458"/>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8" name="Arrow: Chevron 117">
            <a:extLst>
              <a:ext uri="{FF2B5EF4-FFF2-40B4-BE49-F238E27FC236}">
                <a16:creationId xmlns:a16="http://schemas.microsoft.com/office/drawing/2014/main" id="{502E847A-6CB0-4AC6-85CA-997EEF4E8342}"/>
              </a:ext>
            </a:extLst>
          </p:cNvPr>
          <p:cNvSpPr/>
          <p:nvPr/>
        </p:nvSpPr>
        <p:spPr>
          <a:xfrm rot="16200000" flipH="1" flipV="1">
            <a:off x="9241734" y="-9057323"/>
            <a:ext cx="1032456" cy="1749321"/>
          </a:xfrm>
          <a:prstGeom prst="chevron">
            <a:avLst>
              <a:gd name="adj" fmla="val 57558"/>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19" name="Arrow: Chevron 118">
            <a:extLst>
              <a:ext uri="{FF2B5EF4-FFF2-40B4-BE49-F238E27FC236}">
                <a16:creationId xmlns:a16="http://schemas.microsoft.com/office/drawing/2014/main" id="{11C5ED59-894A-4A13-AB01-4E50AE172BF9}"/>
              </a:ext>
            </a:extLst>
          </p:cNvPr>
          <p:cNvSpPr/>
          <p:nvPr/>
        </p:nvSpPr>
        <p:spPr>
          <a:xfrm rot="16200000" flipH="1" flipV="1">
            <a:off x="10917341" y="-5497865"/>
            <a:ext cx="780493" cy="1188212"/>
          </a:xfrm>
          <a:prstGeom prst="chevron">
            <a:avLst/>
          </a:prstGeom>
          <a:solidFill>
            <a:srgbClr val="D1D1D1">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04" name="!!vuong 1">
            <a:extLst>
              <a:ext uri="{FF2B5EF4-FFF2-40B4-BE49-F238E27FC236}">
                <a16:creationId xmlns:a16="http://schemas.microsoft.com/office/drawing/2014/main" id="{67A6BD7E-5D75-45F5-88D1-B033C3F83325}"/>
              </a:ext>
            </a:extLst>
          </p:cNvPr>
          <p:cNvSpPr/>
          <p:nvPr/>
        </p:nvSpPr>
        <p:spPr>
          <a:xfrm rot="10800000">
            <a:off x="1080291" y="388996"/>
            <a:ext cx="10302412" cy="618339"/>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 name="TextBox 104">
            <a:extLst>
              <a:ext uri="{FF2B5EF4-FFF2-40B4-BE49-F238E27FC236}">
                <a16:creationId xmlns:a16="http://schemas.microsoft.com/office/drawing/2014/main" id="{750B4E1C-B3CC-4AC6-883F-18534E516C02}"/>
              </a:ext>
            </a:extLst>
          </p:cNvPr>
          <p:cNvSpPr txBox="1"/>
          <p:nvPr/>
        </p:nvSpPr>
        <p:spPr>
          <a:xfrm>
            <a:off x="943429" y="434479"/>
            <a:ext cx="10593385" cy="523220"/>
          </a:xfrm>
          <a:prstGeom prst="rect">
            <a:avLst/>
          </a:prstGeom>
          <a:noFill/>
        </p:spPr>
        <p:txBody>
          <a:bodyPr wrap="square">
            <a:spAutoFit/>
          </a:bodyPr>
          <a:lstStyle/>
          <a:p>
            <a:pPr lvl="1" algn="just" fontAlgn="base">
              <a:spcBef>
                <a:spcPts val="600"/>
              </a:spcBef>
              <a:spcAft>
                <a:spcPts val="600"/>
              </a:spcAft>
              <a:buClr>
                <a:srgbClr val="000000"/>
              </a:buClr>
            </a:pP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Những</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cột</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mốc</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nổi</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kern="0" err="1">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bật</a:t>
            </a:r>
            <a:r>
              <a:rPr lang="en-US" sz="2800" b="1" kern="0">
                <a:solidFill>
                  <a:srgbClr val="019299"/>
                </a:solidFill>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của</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lịch</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sử</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đối</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ngoại</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a:t>
            </a:r>
            <a:r>
              <a:rPr lang="en-US" sz="2800" b="1" u="none" strike="noStrike" kern="0" spc="0" err="1">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Việt</a:t>
            </a:r>
            <a:r>
              <a:rPr lang="en-US" sz="2800" b="1" u="none" strike="noStrike" kern="0" spc="0">
                <a:ln>
                  <a:noFill/>
                </a:ln>
                <a:effectLst>
                  <a:glow>
                    <a:srgbClr val="000000"/>
                  </a:glow>
                  <a:outerShdw sx="0" sy="0">
                    <a:srgbClr val="000000"/>
                  </a:outerShdw>
                  <a:reflection stA="0" endPos="0" fadeDir="0" sx="0" sy="0"/>
                </a:effectLst>
                <a:uFill>
                  <a:solidFill>
                    <a:srgbClr val="000000"/>
                  </a:solidFill>
                </a:uFill>
                <a:latin typeface="Tahoma" panose="020B0604030504040204" pitchFamily="34" charset="0"/>
                <a:ea typeface="Tahoma" panose="020B0604030504040204" pitchFamily="34" charset="0"/>
                <a:cs typeface="Tahoma" panose="020B0604030504040204" pitchFamily="34" charset="0"/>
              </a:rPr>
              <a:t> Nam</a:t>
            </a:r>
          </a:p>
        </p:txBody>
      </p:sp>
      <p:sp>
        <p:nvSpPr>
          <p:cNvPr id="102" name="!!vuong 1a">
            <a:extLst>
              <a:ext uri="{FF2B5EF4-FFF2-40B4-BE49-F238E27FC236}">
                <a16:creationId xmlns:a16="http://schemas.microsoft.com/office/drawing/2014/main" id="{35D49779-1F96-4739-A78E-7D4593507454}"/>
              </a:ext>
            </a:extLst>
          </p:cNvPr>
          <p:cNvSpPr/>
          <p:nvPr/>
        </p:nvSpPr>
        <p:spPr>
          <a:xfrm rot="10800000">
            <a:off x="810470" y="-1501018"/>
            <a:ext cx="10619908" cy="1393703"/>
          </a:xfrm>
          <a:prstGeom prst="rect">
            <a:avLst/>
          </a:prstGeom>
          <a:solidFill>
            <a:schemeClr val="bg1">
              <a:lumMod val="85000"/>
            </a:schemeClr>
          </a:solidFill>
          <a:ln w="38100">
            <a:solidFill>
              <a:schemeClr val="tx1">
                <a:lumMod val="95000"/>
                <a:lumOff val="5000"/>
              </a:schemeClr>
            </a:solidFill>
            <a:prstDash val="dash"/>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3682447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aa762089-36ad-4bf7-9314-c7223c4b604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ài liệu" ma:contentTypeID="0x010100D07160FFEFB08F46AB62E22C91B08D12" ma:contentTypeVersion="13" ma:contentTypeDescription="Tạo tài liệu mới." ma:contentTypeScope="" ma:versionID="83ff244022fe273348bddeddf51c1c55">
  <xsd:schema xmlns:xsd="http://www.w3.org/2001/XMLSchema" xmlns:xs="http://www.w3.org/2001/XMLSchema" xmlns:p="http://schemas.microsoft.com/office/2006/metadata/properties" xmlns:ns3="aa762089-36ad-4bf7-9314-c7223c4b604d" targetNamespace="http://schemas.microsoft.com/office/2006/metadata/properties" ma:root="true" ma:fieldsID="5ae99649e4d2d014ba28cec8c9c6f7e0" ns3:_="">
    <xsd:import namespace="aa762089-36ad-4bf7-9314-c7223c4b604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ServiceObjectDetectorVersions" minOccurs="0"/>
                <xsd:element ref="ns3:_activity" minOccurs="0"/>
                <xsd:element ref="ns3:MediaLengthInSeconds" minOccurs="0"/>
                <xsd:element ref="ns3:MediaServiceSearchPropertie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762089-36ad-4bf7-9314-c7223c4b60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Location" ma:index="15" nillable="true" ma:displayName="Location" ma:indexed="true" ma:internalName="MediaServiceLocatio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_activity" ma:index="17" nillable="true" ma:displayName="_activity" ma:hidden="true" ma:internalName="_activity">
      <xsd:simpleType>
        <xsd:restriction base="dms:Note"/>
      </xsd:simpleType>
    </xsd:element>
    <xsd:element name="MediaLengthInSeconds" ma:index="18" nillable="true" ma:displayName="MediaLengthInSeconds" ma:hidden="true" ma:internalName="MediaLengthInSeconds" ma:readOnly="true">
      <xsd:simpleType>
        <xsd:restriction base="dms:Unknown"/>
      </xsd:simpleType>
    </xsd:element>
    <xsd:element name="MediaServiceSearchProperties" ma:index="19" nillable="true" ma:displayName="MediaServiceSearchProperties" ma:hidden="true" ma:internalName="MediaServiceSearchProperties" ma:readOnly="true">
      <xsd:simpleType>
        <xsd:restriction base="dms:Note"/>
      </xsd:simpleType>
    </xsd:element>
    <xsd:element name="MediaServiceSystemTags" ma:index="20" nillable="true" ma:displayName="MediaServiceSystemTags" ma:hidden="true" ma:internalName="MediaServiceSystemTag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EE34937-7D7F-475A-B5D3-A02CD960273F}">
  <ds:schemaRefs>
    <ds:schemaRef ds:uri="aa762089-36ad-4bf7-9314-c7223c4b604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C8FB6634-4B76-41AF-9361-C4F2697CBB7C}">
  <ds:schemaRefs>
    <ds:schemaRef ds:uri="aa762089-36ad-4bf7-9314-c7223c4b60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E49F1E6-B2CE-48EA-8EBA-2FBB2322F3E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Màn hình rộng</PresentationFormat>
  <Slides>40</Slides>
  <Notes>40</Notes>
  <HiddenSlides>0</HiddenSlides>
  <ScaleCrop>false</ScaleCrop>
  <HeadingPairs>
    <vt:vector size="4" baseType="variant">
      <vt:variant>
        <vt:lpstr>Chủ đề</vt:lpstr>
      </vt:variant>
      <vt:variant>
        <vt:i4>1</vt:i4>
      </vt:variant>
      <vt:variant>
        <vt:lpstr>Tiêu đề Bản chiếu</vt:lpstr>
      </vt:variant>
      <vt:variant>
        <vt:i4>40</vt:i4>
      </vt:variant>
    </vt:vector>
  </HeadingPairs>
  <TitlesOfParts>
    <vt:vector size="41" baseType="lpstr">
      <vt:lpstr>Office Theme</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PHAN QUOC BAO</dc:creator>
  <cp:revision>40</cp:revision>
  <dcterms:created xsi:type="dcterms:W3CDTF">2021-10-02T23:45:55Z</dcterms:created>
  <dcterms:modified xsi:type="dcterms:W3CDTF">2024-04-03T09:09:56Z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0x010100D07160FFEFB08F46AB62E22C91B08D12</vt:lpwstr>
  </property>
</Properties>
</file>

<file path=docProps/thumbnail.jpeg>
</file>